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1.xml" ContentType="application/vnd.openxmlformats-officedocument.presentationml.notesSlide+xml"/>
  <Override PartName="/ppt/tags/tag8.xml" ContentType="application/vnd.openxmlformats-officedocument.presentationml.tags+xml"/>
  <Override PartName="/ppt/notesSlides/notesSlide2.xml" ContentType="application/vnd.openxmlformats-officedocument.presentationml.notesSlide+xml"/>
  <Override PartName="/ppt/tags/tag9.xml" ContentType="application/vnd.openxmlformats-officedocument.presentationml.tags+xml"/>
  <Override PartName="/ppt/notesSlides/notesSlide3.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notesSlides/notesSlide4.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notesSlides/notesSlide5.xml" ContentType="application/vnd.openxmlformats-officedocument.presentationml.notesSlide+xml"/>
  <Override PartName="/ppt/tags/tag1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
  </p:notesMasterIdLst>
  <p:handoutMasterIdLst>
    <p:handoutMasterId r:id="rId12"/>
  </p:handoutMasterIdLst>
  <p:sldIdLst>
    <p:sldId id="11476" r:id="rId2"/>
    <p:sldId id="4932" r:id="rId3"/>
    <p:sldId id="521" r:id="rId4"/>
    <p:sldId id="366" r:id="rId5"/>
    <p:sldId id="275" r:id="rId6"/>
    <p:sldId id="297" r:id="rId7"/>
    <p:sldId id="389" r:id="rId8"/>
    <p:sldId id="685" r:id="rId9"/>
    <p:sldId id="11481"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74B6A"/>
    <a:srgbClr val="D0D0D0"/>
    <a:srgbClr val="767AA3"/>
    <a:srgbClr val="F3EFF0"/>
    <a:srgbClr val="9699C5"/>
    <a:srgbClr val="C6C5D4"/>
    <a:srgbClr val="C3C5E0"/>
    <a:srgbClr val="D2E6E7"/>
    <a:srgbClr val="F7ECED"/>
    <a:srgbClr val="F3EE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458" autoAdjust="0"/>
    <p:restoredTop sz="94660"/>
  </p:normalViewPr>
  <p:slideViewPr>
    <p:cSldViewPr snapToGrid="0">
      <p:cViewPr varScale="1">
        <p:scale>
          <a:sx n="83" d="100"/>
          <a:sy n="83" d="100"/>
        </p:scale>
        <p:origin x="619"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t>7/9/2024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ea typeface="Arial" panose="020B0604020202020204" pitchFamily="34"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ea typeface="Arial" panose="020B0604020202020204" pitchFamily="34" charset="0"/>
              </a:defRPr>
            </a:lvl1pPr>
          </a:lstStyle>
          <a:p>
            <a:fld id="{0B6D1123-D895-4A88-94F1-21C9E919240A}" type="datetimeFigureOut">
              <a:rPr lang="zh-CN" altLang="en-US" smtClean="0"/>
              <a:t>2024/7/9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ea typeface="Arial" panose="020B0604020202020204" pitchFamily="34"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ea typeface="Arial" panose="020B0604020202020204" pitchFamily="34" charset="0"/>
              </a:defRPr>
            </a:lvl1pPr>
          </a:lstStyle>
          <a:p>
            <a:fld id="{10737924-F7CE-4C45-8EA6-806836CB19E8}"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1pPr>
    <a:lvl2pPr marL="4572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2pPr>
    <a:lvl3pPr marL="9144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3pPr>
    <a:lvl4pPr marL="13716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4pPr>
    <a:lvl5pPr marL="18288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DEB1757-8956-4EB9-A61B-2BB94BC071D8}" type="slidenum">
              <a:rPr lang="zh-CN" altLang="en-US" smtClean="0"/>
              <a:t>2</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4E46770-0AB0-49F8-BB4A-11160CE7B98D}" type="slidenum">
              <a:rPr lang="zh-CN" altLang="en-US" smtClean="0"/>
              <a:t>5</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EC33DA8-0B69-49B1-903C-807367A02778}" type="slidenum">
              <a:rPr lang="id-ID" smtClean="0"/>
              <a:t>7</a:t>
            </a:fld>
            <a:endParaRPr lang="id-ID"/>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3FC8AAC-8937-42B5-AC60-E6AFF71671E4}" type="slidenum">
              <a:rPr lang="en-US" smtClean="0"/>
              <a:t>8</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26A1959C-0B26-4F60-A29B-1E9F503F603E}" type="datetimeFigureOut">
              <a:rPr lang="zh-CN" altLang="en-US" smtClean="0"/>
              <a:t>2024/7/9</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3C4E7E0-8E82-45AB-BE08-A42F34245F8F}"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26A1959C-0B26-4F60-A29B-1E9F503F603E}" type="datetimeFigureOut">
              <a:rPr lang="zh-CN" altLang="en-US" smtClean="0"/>
              <a:t>2024/7/9</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3C4E7E0-8E82-45AB-BE08-A42F34245F8F}"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26A1959C-0B26-4F60-A29B-1E9F503F603E}" type="datetimeFigureOut">
              <a:rPr lang="zh-CN" altLang="en-US" smtClean="0"/>
              <a:t>2024/7/9</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3C4E7E0-8E82-45AB-BE08-A42F34245F8F}"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8401050" y="1905000"/>
            <a:ext cx="2552700" cy="3028950"/>
          </a:xfrm>
          <a:prstGeom prst="rect">
            <a:avLst/>
          </a:prstGeom>
          <a:solidFill>
            <a:schemeClr val="bg1">
              <a:lumMod val="85000"/>
            </a:schemeClr>
          </a:solidFill>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Tm="0">
        <p14:window dir="vert"/>
      </p:transition>
    </mc:Choice>
    <mc:Fallback xmlns="">
      <p:transition spd="slow" advTm="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26A1959C-0B26-4F60-A29B-1E9F503F603E}" type="datetimeFigureOut">
              <a:rPr lang="zh-CN" altLang="en-US" smtClean="0"/>
              <a:t>2024/7/9</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3C4E7E0-8E82-45AB-BE08-A42F34245F8F}"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title">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26A1959C-0B26-4F60-A29B-1E9F503F603E}" type="datetimeFigureOut">
              <a:rPr lang="zh-CN" altLang="en-US" smtClean="0"/>
              <a:t>2024/7/9</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D3C4E7E0-8E82-45AB-BE08-A42F34245F8F}"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column content">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26A1959C-0B26-4F60-A29B-1E9F503F603E}" type="datetimeFigureOut">
              <a:rPr lang="zh-CN" altLang="en-US" smtClean="0"/>
              <a:t>2024/7/9</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3C4E7E0-8E82-45AB-BE08-A42F34245F8F}"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26A1959C-0B26-4F60-A29B-1E9F503F603E}" type="datetimeFigureOut">
              <a:rPr lang="zh-CN" altLang="en-US" smtClean="0"/>
              <a:t>2024/7/9</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D3C4E7E0-8E82-45AB-BE08-A42F34245F8F}"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26A1959C-0B26-4F60-A29B-1E9F503F603E}" type="datetimeFigureOut">
              <a:rPr lang="zh-CN" altLang="en-US" smtClean="0"/>
              <a:t>2024/7/9</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D3C4E7E0-8E82-45AB-BE08-A42F34245F8F}"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26A1959C-0B26-4F60-A29B-1E9F503F603E}" type="datetimeFigureOut">
              <a:rPr lang="zh-CN" altLang="en-US" smtClean="0"/>
              <a:t>2024/7/9</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D3C4E7E0-8E82-45AB-BE08-A42F34245F8F}"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26A1959C-0B26-4F60-A29B-1E9F503F603E}" type="datetimeFigureOut">
              <a:rPr lang="zh-CN" altLang="en-US" smtClean="0"/>
              <a:t>2024/7/9</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3C4E7E0-8E82-45AB-BE08-A42F34245F8F}"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26A1959C-0B26-4F60-A29B-1E9F503F603E}" type="datetimeFigureOut">
              <a:rPr lang="zh-CN" altLang="en-US" smtClean="0"/>
              <a:t>2024/7/9</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D3C4E7E0-8E82-45AB-BE08-A42F34245F8F}"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5" Type="http://schemas.microsoft.com/office/2007/relationships/hdphoto" Target="../media/hdphoto1.wdp"/><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tags" Target="../tags/tag5.xml"/><Relationship Id="rId7" Type="http://schemas.openxmlformats.org/officeDocument/2006/relationships/notesSlide" Target="../notesSlides/notesSlide1.xml"/><Relationship Id="rId12" Type="http://schemas.microsoft.com/office/2007/relationships/hdphoto" Target="../media/hdphoto2.wdp"/><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slideLayout" Target="../slideLayouts/slideLayout7.xml"/><Relationship Id="rId11" Type="http://schemas.openxmlformats.org/officeDocument/2006/relationships/image" Target="../media/image3.png"/><Relationship Id="rId5" Type="http://schemas.openxmlformats.org/officeDocument/2006/relationships/tags" Target="../tags/tag7.xml"/><Relationship Id="rId10" Type="http://schemas.openxmlformats.org/officeDocument/2006/relationships/image" Target="../media/image2.png"/><Relationship Id="rId4" Type="http://schemas.openxmlformats.org/officeDocument/2006/relationships/tags" Target="../tags/tag6.xml"/><Relationship Id="rId9"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0.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11.xml"/></Relationships>
</file>

<file path=ppt/slides/_rels/slide8.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notesSlide" Target="../notesSlides/notesSlide5.xml"/><Relationship Id="rId5" Type="http://schemas.openxmlformats.org/officeDocument/2006/relationships/slideLayout" Target="../slideLayouts/slideLayout13.xml"/><Relationship Id="rId4" Type="http://schemas.openxmlformats.org/officeDocument/2006/relationships/tags" Target="../tags/tag15.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16.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3EFF0"/>
        </a:solidFill>
        <a:effectLst/>
      </p:bgPr>
    </p:bg>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5000"/>
                    </a14:imgEffect>
                  </a14:imgLayer>
                </a14:imgProps>
              </a:ext>
              <a:ext uri="{28A0092B-C50C-407E-A947-70E740481C1C}">
                <a14:useLocalDpi xmlns:a14="http://schemas.microsoft.com/office/drawing/2010/main" val="0"/>
              </a:ext>
            </a:extLst>
          </a:blip>
          <a:srcRect/>
          <a:stretch>
            <a:fillRect/>
          </a:stretch>
        </p:blipFill>
        <p:spPr>
          <a:xfrm>
            <a:off x="-1" y="0"/>
            <a:ext cx="12192001" cy="6858000"/>
          </a:xfrm>
          <a:custGeom>
            <a:avLst/>
            <a:gdLst>
              <a:gd name="connsiteX0" fmla="*/ 0 w 12192001"/>
              <a:gd name="connsiteY0" fmla="*/ 0 h 6858000"/>
              <a:gd name="connsiteX1" fmla="*/ 12192001 w 12192001"/>
              <a:gd name="connsiteY1" fmla="*/ 0 h 6858000"/>
              <a:gd name="connsiteX2" fmla="*/ 12192001 w 12192001"/>
              <a:gd name="connsiteY2" fmla="*/ 6193982 h 6858000"/>
              <a:gd name="connsiteX3" fmla="*/ 11523512 w 12192001"/>
              <a:gd name="connsiteY3" fmla="*/ 6858000 h 6858000"/>
              <a:gd name="connsiteX4" fmla="*/ 0 w 12192001"/>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1" h="6858000">
                <a:moveTo>
                  <a:pt x="0" y="0"/>
                </a:moveTo>
                <a:lnTo>
                  <a:pt x="12192001" y="0"/>
                </a:lnTo>
                <a:lnTo>
                  <a:pt x="12192001" y="6193982"/>
                </a:lnTo>
                <a:lnTo>
                  <a:pt x="11523512" y="6858000"/>
                </a:lnTo>
                <a:lnTo>
                  <a:pt x="0" y="6858000"/>
                </a:lnTo>
                <a:close/>
              </a:path>
            </a:pathLst>
          </a:custGeom>
        </p:spPr>
      </p:pic>
      <p:sp>
        <p:nvSpPr>
          <p:cNvPr id="13" name="稻壳天启设计，盗取必究。"/>
          <p:cNvSpPr txBox="1"/>
          <p:nvPr/>
        </p:nvSpPr>
        <p:spPr>
          <a:xfrm>
            <a:off x="1082675" y="2923540"/>
            <a:ext cx="7195185" cy="2861310"/>
          </a:xfrm>
          <a:prstGeom prst="rect">
            <a:avLst/>
          </a:prstGeom>
          <a:noFill/>
          <a:ln w="9525">
            <a:noFill/>
          </a:ln>
          <a:effectLst>
            <a:outerShdw blurRad="50800" dist="50800" dir="5400000" sx="1000" sy="1000" algn="ctr" rotWithShape="0">
              <a:srgbClr val="000000"/>
            </a:outerShdw>
          </a:effectLst>
        </p:spPr>
        <p:txBody>
          <a:bodyPr wrap="square" anchor="t">
            <a:spAutoFit/>
          </a:bodyPr>
          <a:lstStyle/>
          <a:p>
            <a:pPr algn="l">
              <a:buFont typeface="Arial" panose="020B0604020202020204" pitchFamily="34" charset="0"/>
            </a:pPr>
            <a:r>
              <a:rPr lang="en-US" sz="6000" b="1"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WEBSITE BÁN ĐIỆN THOẠI MOBIE</a:t>
            </a:r>
          </a:p>
        </p:txBody>
      </p:sp>
      <p:sp>
        <p:nvSpPr>
          <p:cNvPr id="2" name="稻壳天启设计，盗取必究。"/>
          <p:cNvSpPr txBox="1"/>
          <p:nvPr>
            <p:custDataLst>
              <p:tags r:id="rId2"/>
            </p:custDataLst>
          </p:nvPr>
        </p:nvSpPr>
        <p:spPr>
          <a:xfrm>
            <a:off x="987043" y="436547"/>
            <a:ext cx="4673074" cy="1015663"/>
          </a:xfrm>
          <a:prstGeom prst="rect">
            <a:avLst/>
          </a:prstGeom>
          <a:noFill/>
          <a:ln w="9525">
            <a:noFill/>
          </a:ln>
          <a:effectLst>
            <a:outerShdw blurRad="50800" dist="50800" dir="5400000" sx="1000" sy="1000" algn="ctr" rotWithShape="0">
              <a:srgbClr val="000000"/>
            </a:outerShdw>
          </a:effectLst>
        </p:spPr>
        <p:txBody>
          <a:bodyPr wrap="none" anchor="t">
            <a:spAutoFit/>
          </a:bodyPr>
          <a:lstStyle/>
          <a:p>
            <a:pPr algn="l">
              <a:buFont typeface="Arial" panose="020B0604020202020204" pitchFamily="34" charset="0"/>
            </a:pPr>
            <a:r>
              <a:rPr lang="en-US" sz="6000" b="1"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ĐỒ ÁN MÔN</a:t>
            </a:r>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3EFF0"/>
        </a:solidFill>
        <a:effectLst/>
      </p:bgPr>
    </p:bg>
    <p:spTree>
      <p:nvGrpSpPr>
        <p:cNvPr id="1" name=""/>
        <p:cNvGrpSpPr/>
        <p:nvPr/>
      </p:nvGrpSpPr>
      <p:grpSpPr>
        <a:xfrm>
          <a:off x="0" y="0"/>
          <a:ext cx="0" cy="0"/>
          <a:chOff x="0" y="0"/>
          <a:chExt cx="0" cy="0"/>
        </a:xfrm>
      </p:grpSpPr>
      <p:pic>
        <p:nvPicPr>
          <p:cNvPr id="28" name="图片 27"/>
          <p:cNvPicPr>
            <a:picLocks noChangeAspect="1"/>
          </p:cNvPicPr>
          <p:nvPr/>
        </p:nvPicPr>
        <p:blipFill rotWithShape="1">
          <a:blip r:embed="rId8" cstate="print">
            <a:extLst>
              <a:ext uri="{BEBA8EAE-BF5A-486C-A8C5-ECC9F3942E4B}">
                <a14:imgProps xmlns:a14="http://schemas.microsoft.com/office/drawing/2010/main">
                  <a14:imgLayer r:embed="rId9">
                    <a14:imgEffect>
                      <a14:brightnessContrast bright="5000"/>
                    </a14:imgEffect>
                  </a14:imgLayer>
                </a14:imgProps>
              </a:ext>
              <a:ext uri="{28A0092B-C50C-407E-A947-70E740481C1C}">
                <a14:useLocalDpi xmlns:a14="http://schemas.microsoft.com/office/drawing/2010/main" val="0"/>
              </a:ext>
            </a:extLst>
          </a:blip>
          <a:srcRect/>
          <a:stretch>
            <a:fillRect/>
          </a:stretch>
        </p:blipFill>
        <p:spPr>
          <a:xfrm>
            <a:off x="-1" y="0"/>
            <a:ext cx="12192001" cy="6858000"/>
          </a:xfrm>
          <a:custGeom>
            <a:avLst/>
            <a:gdLst>
              <a:gd name="connsiteX0" fmla="*/ 0 w 12192001"/>
              <a:gd name="connsiteY0" fmla="*/ 0 h 6858000"/>
              <a:gd name="connsiteX1" fmla="*/ 12192001 w 12192001"/>
              <a:gd name="connsiteY1" fmla="*/ 0 h 6858000"/>
              <a:gd name="connsiteX2" fmla="*/ 12192001 w 12192001"/>
              <a:gd name="connsiteY2" fmla="*/ 6193982 h 6858000"/>
              <a:gd name="connsiteX3" fmla="*/ 11523512 w 12192001"/>
              <a:gd name="connsiteY3" fmla="*/ 6858000 h 6858000"/>
              <a:gd name="connsiteX4" fmla="*/ 0 w 12192001"/>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1" h="6858000">
                <a:moveTo>
                  <a:pt x="0" y="0"/>
                </a:moveTo>
                <a:lnTo>
                  <a:pt x="12192001" y="0"/>
                </a:lnTo>
                <a:lnTo>
                  <a:pt x="12192001" y="6193982"/>
                </a:lnTo>
                <a:lnTo>
                  <a:pt x="11523512" y="6858000"/>
                </a:lnTo>
                <a:lnTo>
                  <a:pt x="0" y="6858000"/>
                </a:lnTo>
                <a:close/>
              </a:path>
            </a:pathLst>
          </a:custGeom>
        </p:spPr>
      </p:pic>
      <p:pic>
        <p:nvPicPr>
          <p:cNvPr id="26" name="图片 25"/>
          <p:cNvPicPr>
            <a:picLocks noChangeAspect="1"/>
          </p:cNvPicPr>
          <p:nvPr/>
        </p:nvPicPr>
        <p:blipFill rotWithShape="1">
          <a:blip r:embed="rId10" cstate="print">
            <a:lum bright="70000" contrast="-70000"/>
            <a:extLst>
              <a:ext uri="{28A0092B-C50C-407E-A947-70E740481C1C}">
                <a14:useLocalDpi xmlns:a14="http://schemas.microsoft.com/office/drawing/2010/main" val="0"/>
              </a:ext>
            </a:extLst>
          </a:blip>
          <a:srcRect/>
          <a:stretch>
            <a:fillRect/>
          </a:stretch>
        </p:blipFill>
        <p:spPr>
          <a:xfrm rot="17099196">
            <a:off x="10802475" y="633118"/>
            <a:ext cx="1088536" cy="1886029"/>
          </a:xfrm>
          <a:prstGeom prst="rect">
            <a:avLst/>
          </a:prstGeom>
        </p:spPr>
      </p:pic>
      <p:pic>
        <p:nvPicPr>
          <p:cNvPr id="30" name="图片 29"/>
          <p:cNvPicPr>
            <a:picLocks noChangeAspect="1"/>
          </p:cNvPicPr>
          <p:nvPr/>
        </p:nvPicPr>
        <p:blipFill rotWithShape="1">
          <a:blip r:embed="rId11" cstate="screen">
            <a:biLevel thresh="25000"/>
            <a:extLst>
              <a:ext uri="{BEBA8EAE-BF5A-486C-A8C5-ECC9F3942E4B}">
                <a14:imgProps xmlns:a14="http://schemas.microsoft.com/office/drawing/2010/main">
                  <a14:imgLayer r:embed="rId12">
                    <a14:imgEffect>
                      <a14:colorTemperature colorTemp="1500"/>
                    </a14:imgEffect>
                    <a14:imgEffect>
                      <a14:saturation sat="0"/>
                    </a14:imgEffect>
                  </a14:imgLayer>
                </a14:imgProps>
              </a:ext>
              <a:ext uri="{28A0092B-C50C-407E-A947-70E740481C1C}">
                <a14:useLocalDpi xmlns:a14="http://schemas.microsoft.com/office/drawing/2010/main" val="0"/>
              </a:ext>
            </a:extLst>
          </a:blip>
          <a:srcRect/>
          <a:stretch>
            <a:fillRect/>
          </a:stretch>
        </p:blipFill>
        <p:spPr>
          <a:xfrm rot="16200000">
            <a:off x="8919845" y="2949575"/>
            <a:ext cx="2461895" cy="2421255"/>
          </a:xfrm>
          <a:prstGeom prst="rect">
            <a:avLst/>
          </a:prstGeom>
        </p:spPr>
      </p:pic>
      <p:sp>
        <p:nvSpPr>
          <p:cNvPr id="16" name="稻壳天启设计原创模板"/>
          <p:cNvSpPr txBox="1"/>
          <p:nvPr/>
        </p:nvSpPr>
        <p:spPr>
          <a:xfrm>
            <a:off x="66131" y="2670089"/>
            <a:ext cx="1304925" cy="553085"/>
          </a:xfrm>
          <a:prstGeom prst="rect">
            <a:avLst/>
          </a:prstGeom>
          <a:noFill/>
          <a:ln w="9525">
            <a:noFill/>
          </a:ln>
          <a:effectLst>
            <a:outerShdw blurRad="50800" dist="50800" dir="5400000" sx="1000" sy="1000" algn="ctr" rotWithShape="0">
              <a:srgbClr val="000000"/>
            </a:outerShdw>
          </a:effectLst>
        </p:spPr>
        <p:txBody>
          <a:bodyPr vert="horz" wrap="none" anchor="t">
            <a:spAutoFit/>
          </a:bodyPr>
          <a:lstStyle/>
          <a:p>
            <a:pPr algn="ctr">
              <a:buFont typeface="Arial" panose="020B0604020202020204" pitchFamily="34" charset="0"/>
            </a:pPr>
            <a:r>
              <a:rPr lang="en-US" sz="30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SVTH:</a:t>
            </a:r>
          </a:p>
        </p:txBody>
      </p:sp>
      <p:sp>
        <p:nvSpPr>
          <p:cNvPr id="17" name="文本框 17"/>
          <p:cNvSpPr txBox="1"/>
          <p:nvPr/>
        </p:nvSpPr>
        <p:spPr>
          <a:xfrm>
            <a:off x="1371071" y="2822893"/>
            <a:ext cx="3254375" cy="398780"/>
          </a:xfrm>
          <a:prstGeom prst="rect">
            <a:avLst/>
          </a:prstGeom>
          <a:noFill/>
          <a:ln w="9525">
            <a:noFill/>
          </a:ln>
        </p:spPr>
        <p:txBody>
          <a:bodyPr anchor="t">
            <a:spAutoFit/>
          </a:bodyPr>
          <a:lstStyle/>
          <a:p>
            <a:r>
              <a:rPr lang="zh-CN" altLang="en-US" sz="2000" dirty="0">
                <a:solidFill>
                  <a:schemeClr val="tx1">
                    <a:lumMod val="50000"/>
                    <a:lumOff val="50000"/>
                  </a:schemeClr>
                </a:solidFill>
                <a:latin typeface="Century Gothic" panose="020B0502020202020204" pitchFamily="34" charset="0"/>
              </a:rPr>
              <a:t>Nguyễn Minh Thắng</a:t>
            </a:r>
          </a:p>
        </p:txBody>
      </p:sp>
      <p:sp>
        <p:nvSpPr>
          <p:cNvPr id="31" name="文本框 17"/>
          <p:cNvSpPr txBox="1"/>
          <p:nvPr/>
        </p:nvSpPr>
        <p:spPr>
          <a:xfrm>
            <a:off x="1371071" y="3643618"/>
            <a:ext cx="3254375" cy="398780"/>
          </a:xfrm>
          <a:prstGeom prst="rect">
            <a:avLst/>
          </a:prstGeom>
          <a:noFill/>
          <a:ln w="9525">
            <a:noFill/>
          </a:ln>
        </p:spPr>
        <p:txBody>
          <a:bodyPr anchor="t">
            <a:spAutoFit/>
          </a:bodyPr>
          <a:lstStyle/>
          <a:p>
            <a:r>
              <a:rPr lang="zh-CN" altLang="en-US" sz="2000" dirty="0">
                <a:solidFill>
                  <a:schemeClr val="tx1">
                    <a:lumMod val="50000"/>
                    <a:lumOff val="50000"/>
                  </a:schemeClr>
                </a:solidFill>
                <a:latin typeface="Century Gothic" panose="020B0502020202020204" pitchFamily="34" charset="0"/>
              </a:rPr>
              <a:t>Hà Thanh Tài</a:t>
            </a:r>
          </a:p>
        </p:txBody>
      </p:sp>
      <p:sp>
        <p:nvSpPr>
          <p:cNvPr id="35" name="文本框 17"/>
          <p:cNvSpPr txBox="1"/>
          <p:nvPr/>
        </p:nvSpPr>
        <p:spPr>
          <a:xfrm>
            <a:off x="1371071" y="4463772"/>
            <a:ext cx="3254375" cy="398780"/>
          </a:xfrm>
          <a:prstGeom prst="rect">
            <a:avLst/>
          </a:prstGeom>
          <a:noFill/>
          <a:ln w="9525">
            <a:noFill/>
          </a:ln>
        </p:spPr>
        <p:txBody>
          <a:bodyPr anchor="t">
            <a:spAutoFit/>
          </a:bodyPr>
          <a:lstStyle/>
          <a:p>
            <a:r>
              <a:rPr lang="zh-CN" altLang="en-US" sz="2000" dirty="0">
                <a:solidFill>
                  <a:schemeClr val="tx1">
                    <a:lumMod val="50000"/>
                    <a:lumOff val="50000"/>
                  </a:schemeClr>
                </a:solidFill>
                <a:latin typeface="Century Gothic" panose="020B0502020202020204" pitchFamily="34" charset="0"/>
              </a:rPr>
              <a:t>Huỳnh Đức Trung</a:t>
            </a:r>
          </a:p>
        </p:txBody>
      </p:sp>
      <p:sp>
        <p:nvSpPr>
          <p:cNvPr id="39" name="文本框 17"/>
          <p:cNvSpPr txBox="1"/>
          <p:nvPr/>
        </p:nvSpPr>
        <p:spPr>
          <a:xfrm>
            <a:off x="1371071" y="5284497"/>
            <a:ext cx="3254375" cy="398780"/>
          </a:xfrm>
          <a:prstGeom prst="rect">
            <a:avLst/>
          </a:prstGeom>
          <a:noFill/>
          <a:ln w="9525">
            <a:noFill/>
          </a:ln>
        </p:spPr>
        <p:txBody>
          <a:bodyPr anchor="t">
            <a:spAutoFit/>
          </a:bodyPr>
          <a:lstStyle/>
          <a:p>
            <a:r>
              <a:rPr lang="zh-CN" altLang="en-US" sz="2000" dirty="0">
                <a:solidFill>
                  <a:schemeClr val="tx1">
                    <a:lumMod val="50000"/>
                    <a:lumOff val="50000"/>
                  </a:schemeClr>
                </a:solidFill>
                <a:latin typeface="Century Gothic" panose="020B0502020202020204" pitchFamily="34" charset="0"/>
              </a:rPr>
              <a:t>Phạm Minh Thịnh</a:t>
            </a:r>
          </a:p>
        </p:txBody>
      </p:sp>
      <p:sp>
        <p:nvSpPr>
          <p:cNvPr id="3" name="稻壳天启设计原创模板"/>
          <p:cNvSpPr txBox="1"/>
          <p:nvPr>
            <p:custDataLst>
              <p:tags r:id="rId1"/>
            </p:custDataLst>
          </p:nvPr>
        </p:nvSpPr>
        <p:spPr>
          <a:xfrm>
            <a:off x="4189730" y="2729865"/>
            <a:ext cx="1073785" cy="493395"/>
          </a:xfrm>
          <a:prstGeom prst="rect">
            <a:avLst/>
          </a:prstGeom>
          <a:noFill/>
          <a:ln w="9525">
            <a:noFill/>
          </a:ln>
          <a:effectLst>
            <a:outerShdw blurRad="50800" dist="50800" dir="5400000" sx="1000" sy="1000" algn="ctr" rotWithShape="0">
              <a:srgbClr val="000000"/>
            </a:outerShdw>
          </a:effectLst>
        </p:spPr>
        <p:txBody>
          <a:bodyPr vert="horz" wrap="none" anchor="t">
            <a:noAutofit/>
          </a:bodyPr>
          <a:lstStyle/>
          <a:p>
            <a:pPr algn="ctr">
              <a:buFont typeface="Arial" panose="020B0604020202020204" pitchFamily="34" charset="0"/>
            </a:pPr>
            <a:r>
              <a:rPr lang="en-US" sz="30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MSSV:</a:t>
            </a:r>
          </a:p>
        </p:txBody>
      </p:sp>
      <p:sp>
        <p:nvSpPr>
          <p:cNvPr id="4" name="文本框 17"/>
          <p:cNvSpPr txBox="1"/>
          <p:nvPr>
            <p:custDataLst>
              <p:tags r:id="rId2"/>
            </p:custDataLst>
          </p:nvPr>
        </p:nvSpPr>
        <p:spPr>
          <a:xfrm>
            <a:off x="5368396" y="2822893"/>
            <a:ext cx="3254375" cy="398780"/>
          </a:xfrm>
          <a:prstGeom prst="rect">
            <a:avLst/>
          </a:prstGeom>
          <a:noFill/>
          <a:ln w="9525">
            <a:noFill/>
          </a:ln>
        </p:spPr>
        <p:txBody>
          <a:bodyPr anchor="t">
            <a:spAutoFit/>
          </a:bodyPr>
          <a:lstStyle/>
          <a:p>
            <a:r>
              <a:rPr lang="zh-CN" altLang="en-US" sz="2000" dirty="0">
                <a:solidFill>
                  <a:schemeClr val="tx1">
                    <a:lumMod val="50000"/>
                    <a:lumOff val="50000"/>
                  </a:schemeClr>
                </a:solidFill>
                <a:latin typeface="Century Gothic" panose="020B0502020202020204" pitchFamily="34" charset="0"/>
              </a:rPr>
              <a:t>2180601448</a:t>
            </a:r>
          </a:p>
        </p:txBody>
      </p:sp>
      <p:sp>
        <p:nvSpPr>
          <p:cNvPr id="5" name="文本框 17"/>
          <p:cNvSpPr txBox="1"/>
          <p:nvPr>
            <p:custDataLst>
              <p:tags r:id="rId3"/>
            </p:custDataLst>
          </p:nvPr>
        </p:nvSpPr>
        <p:spPr>
          <a:xfrm>
            <a:off x="5368396" y="3643313"/>
            <a:ext cx="3254375" cy="398780"/>
          </a:xfrm>
          <a:prstGeom prst="rect">
            <a:avLst/>
          </a:prstGeom>
          <a:noFill/>
          <a:ln w="9525">
            <a:noFill/>
          </a:ln>
        </p:spPr>
        <p:txBody>
          <a:bodyPr anchor="t">
            <a:spAutoFit/>
          </a:bodyPr>
          <a:lstStyle/>
          <a:p>
            <a:r>
              <a:rPr lang="zh-CN" altLang="en-US" sz="2000" dirty="0">
                <a:solidFill>
                  <a:schemeClr val="tx1">
                    <a:lumMod val="50000"/>
                    <a:lumOff val="50000"/>
                  </a:schemeClr>
                </a:solidFill>
                <a:latin typeface="Century Gothic" panose="020B0502020202020204" pitchFamily="34" charset="0"/>
              </a:rPr>
              <a:t> 2180604408</a:t>
            </a:r>
          </a:p>
        </p:txBody>
      </p:sp>
      <p:sp>
        <p:nvSpPr>
          <p:cNvPr id="6" name="文本框 17"/>
          <p:cNvSpPr txBox="1"/>
          <p:nvPr>
            <p:custDataLst>
              <p:tags r:id="rId4"/>
            </p:custDataLst>
          </p:nvPr>
        </p:nvSpPr>
        <p:spPr>
          <a:xfrm>
            <a:off x="5368396" y="4463733"/>
            <a:ext cx="3254375" cy="398780"/>
          </a:xfrm>
          <a:prstGeom prst="rect">
            <a:avLst/>
          </a:prstGeom>
          <a:noFill/>
          <a:ln w="9525">
            <a:noFill/>
          </a:ln>
        </p:spPr>
        <p:txBody>
          <a:bodyPr anchor="t">
            <a:spAutoFit/>
          </a:bodyPr>
          <a:lstStyle/>
          <a:p>
            <a:r>
              <a:rPr lang="zh-CN" altLang="en-US" sz="2000" dirty="0">
                <a:solidFill>
                  <a:schemeClr val="tx1">
                    <a:lumMod val="50000"/>
                    <a:lumOff val="50000"/>
                  </a:schemeClr>
                </a:solidFill>
                <a:latin typeface="Century Gothic" panose="020B0502020202020204" pitchFamily="34" charset="0"/>
              </a:rPr>
              <a:t>2180606357</a:t>
            </a:r>
          </a:p>
        </p:txBody>
      </p:sp>
      <p:sp>
        <p:nvSpPr>
          <p:cNvPr id="7" name="文本框 17"/>
          <p:cNvSpPr txBox="1"/>
          <p:nvPr>
            <p:custDataLst>
              <p:tags r:id="rId5"/>
            </p:custDataLst>
          </p:nvPr>
        </p:nvSpPr>
        <p:spPr>
          <a:xfrm>
            <a:off x="5368396" y="5284153"/>
            <a:ext cx="3254375" cy="398780"/>
          </a:xfrm>
          <a:prstGeom prst="rect">
            <a:avLst/>
          </a:prstGeom>
          <a:noFill/>
          <a:ln w="9525">
            <a:noFill/>
          </a:ln>
        </p:spPr>
        <p:txBody>
          <a:bodyPr anchor="t">
            <a:spAutoFit/>
          </a:bodyPr>
          <a:lstStyle/>
          <a:p>
            <a:r>
              <a:rPr lang="zh-CN" altLang="en-US" sz="2000" dirty="0">
                <a:solidFill>
                  <a:schemeClr val="tx1">
                    <a:lumMod val="50000"/>
                    <a:lumOff val="50000"/>
                  </a:schemeClr>
                </a:solidFill>
                <a:latin typeface="Century Gothic" panose="020B0502020202020204" pitchFamily="34" charset="0"/>
              </a:rPr>
              <a:t> 2180601</a:t>
            </a:r>
            <a:r>
              <a:rPr lang="en-US" altLang="zh-CN" sz="2000" dirty="0">
                <a:solidFill>
                  <a:schemeClr val="tx1">
                    <a:lumMod val="50000"/>
                    <a:lumOff val="50000"/>
                  </a:schemeClr>
                </a:solidFill>
                <a:latin typeface="Century Gothic" panose="020B0502020202020204" pitchFamily="34" charset="0"/>
              </a:rPr>
              <a:t>6330</a:t>
            </a:r>
            <a:endParaRPr lang="zh-CN" altLang="en-US" sz="2000" dirty="0">
              <a:solidFill>
                <a:schemeClr val="tx1">
                  <a:lumMod val="50000"/>
                  <a:lumOff val="50000"/>
                </a:schemeClr>
              </a:solidFill>
              <a:latin typeface="Century Gothic" panose="020B0502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3EFF0"/>
        </a:solidFill>
        <a:effectLst/>
      </p:bgPr>
    </p:bg>
    <p:spTree>
      <p:nvGrpSpPr>
        <p:cNvPr id="1" name=""/>
        <p:cNvGrpSpPr/>
        <p:nvPr/>
      </p:nvGrpSpPr>
      <p:grpSpPr>
        <a:xfrm>
          <a:off x="0" y="0"/>
          <a:ext cx="0" cy="0"/>
          <a:chOff x="0" y="0"/>
          <a:chExt cx="0" cy="0"/>
        </a:xfrm>
      </p:grpSpPr>
      <p:grpSp>
        <p:nvGrpSpPr>
          <p:cNvPr id="11" name="组合 10"/>
          <p:cNvGrpSpPr/>
          <p:nvPr/>
        </p:nvGrpSpPr>
        <p:grpSpPr>
          <a:xfrm>
            <a:off x="1436772" y="1397370"/>
            <a:ext cx="11049257" cy="4262755"/>
            <a:chOff x="1432193" y="1371970"/>
            <a:chExt cx="11049257" cy="4262755"/>
          </a:xfrm>
        </p:grpSpPr>
        <p:sp>
          <p:nvSpPr>
            <p:cNvPr id="26" name="稻壳天启设计原创模板"/>
            <p:cNvSpPr/>
            <p:nvPr/>
          </p:nvSpPr>
          <p:spPr>
            <a:xfrm>
              <a:off x="1432193" y="1545351"/>
              <a:ext cx="699076" cy="699074"/>
            </a:xfrm>
            <a:prstGeom prst="ellipse">
              <a:avLst/>
            </a:prstGeom>
            <a:solidFill>
              <a:srgbClr val="767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6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sym typeface="+mn-lt"/>
              </a:endParaRPr>
            </a:p>
          </p:txBody>
        </p:sp>
        <p:sp>
          <p:nvSpPr>
            <p:cNvPr id="27" name="稻壳天启设计原创模板"/>
            <p:cNvSpPr>
              <a:spLocks noEditPoints="1" noChangeArrowheads="1"/>
            </p:cNvSpPr>
            <p:nvPr/>
          </p:nvSpPr>
          <p:spPr bwMode="auto">
            <a:xfrm>
              <a:off x="1633183" y="1746353"/>
              <a:ext cx="297096" cy="297071"/>
            </a:xfrm>
            <a:custGeom>
              <a:avLst/>
              <a:gdLst>
                <a:gd name="T0" fmla="*/ 3 w 47"/>
                <a:gd name="T1" fmla="*/ 0 h 47"/>
                <a:gd name="T2" fmla="*/ 21 w 47"/>
                <a:gd name="T3" fmla="*/ 0 h 47"/>
                <a:gd name="T4" fmla="*/ 21 w 47"/>
                <a:gd name="T5" fmla="*/ 3 h 47"/>
                <a:gd name="T6" fmla="*/ 3 w 47"/>
                <a:gd name="T7" fmla="*/ 3 h 47"/>
                <a:gd name="T8" fmla="*/ 3 w 47"/>
                <a:gd name="T9" fmla="*/ 0 h 47"/>
                <a:gd name="T10" fmla="*/ 26 w 47"/>
                <a:gd name="T11" fmla="*/ 0 h 47"/>
                <a:gd name="T12" fmla="*/ 44 w 47"/>
                <a:gd name="T13" fmla="*/ 0 h 47"/>
                <a:gd name="T14" fmla="*/ 44 w 47"/>
                <a:gd name="T15" fmla="*/ 3 h 47"/>
                <a:gd name="T16" fmla="*/ 26 w 47"/>
                <a:gd name="T17" fmla="*/ 3 h 47"/>
                <a:gd name="T18" fmla="*/ 26 w 47"/>
                <a:gd name="T19" fmla="*/ 0 h 47"/>
                <a:gd name="T20" fmla="*/ 43 w 47"/>
                <a:gd name="T21" fmla="*/ 15 h 47"/>
                <a:gd name="T22" fmla="*/ 41 w 47"/>
                <a:gd name="T23" fmla="*/ 15 h 47"/>
                <a:gd name="T24" fmla="*/ 41 w 47"/>
                <a:gd name="T25" fmla="*/ 3 h 47"/>
                <a:gd name="T26" fmla="*/ 29 w 47"/>
                <a:gd name="T27" fmla="*/ 3 h 47"/>
                <a:gd name="T28" fmla="*/ 29 w 47"/>
                <a:gd name="T29" fmla="*/ 15 h 47"/>
                <a:gd name="T30" fmla="*/ 18 w 47"/>
                <a:gd name="T31" fmla="*/ 15 h 47"/>
                <a:gd name="T32" fmla="*/ 18 w 47"/>
                <a:gd name="T33" fmla="*/ 3 h 47"/>
                <a:gd name="T34" fmla="*/ 6 w 47"/>
                <a:gd name="T35" fmla="*/ 3 h 47"/>
                <a:gd name="T36" fmla="*/ 6 w 47"/>
                <a:gd name="T37" fmla="*/ 15 h 47"/>
                <a:gd name="T38" fmla="*/ 4 w 47"/>
                <a:gd name="T39" fmla="*/ 15 h 47"/>
                <a:gd name="T40" fmla="*/ 0 w 47"/>
                <a:gd name="T41" fmla="*/ 18 h 47"/>
                <a:gd name="T42" fmla="*/ 0 w 47"/>
                <a:gd name="T43" fmla="*/ 44 h 47"/>
                <a:gd name="T44" fmla="*/ 4 w 47"/>
                <a:gd name="T45" fmla="*/ 47 h 47"/>
                <a:gd name="T46" fmla="*/ 17 w 47"/>
                <a:gd name="T47" fmla="*/ 47 h 47"/>
                <a:gd name="T48" fmla="*/ 21 w 47"/>
                <a:gd name="T49" fmla="*/ 44 h 47"/>
                <a:gd name="T50" fmla="*/ 21 w 47"/>
                <a:gd name="T51" fmla="*/ 27 h 47"/>
                <a:gd name="T52" fmla="*/ 26 w 47"/>
                <a:gd name="T53" fmla="*/ 27 h 47"/>
                <a:gd name="T54" fmla="*/ 26 w 47"/>
                <a:gd name="T55" fmla="*/ 44 h 47"/>
                <a:gd name="T56" fmla="*/ 30 w 47"/>
                <a:gd name="T57" fmla="*/ 47 h 47"/>
                <a:gd name="T58" fmla="*/ 43 w 47"/>
                <a:gd name="T59" fmla="*/ 47 h 47"/>
                <a:gd name="T60" fmla="*/ 47 w 47"/>
                <a:gd name="T61" fmla="*/ 44 h 47"/>
                <a:gd name="T62" fmla="*/ 47 w 47"/>
                <a:gd name="T63" fmla="*/ 18 h 47"/>
                <a:gd name="T64" fmla="*/ 43 w 47"/>
                <a:gd name="T65" fmla="*/ 15 h 47"/>
                <a:gd name="T66" fmla="*/ 16 w 47"/>
                <a:gd name="T67" fmla="*/ 44 h 47"/>
                <a:gd name="T68" fmla="*/ 5 w 47"/>
                <a:gd name="T69" fmla="*/ 44 h 47"/>
                <a:gd name="T70" fmla="*/ 3 w 47"/>
                <a:gd name="T71" fmla="*/ 42 h 47"/>
                <a:gd name="T72" fmla="*/ 5 w 47"/>
                <a:gd name="T73" fmla="*/ 41 h 47"/>
                <a:gd name="T74" fmla="*/ 16 w 47"/>
                <a:gd name="T75" fmla="*/ 41 h 47"/>
                <a:gd name="T76" fmla="*/ 18 w 47"/>
                <a:gd name="T77" fmla="*/ 42 h 47"/>
                <a:gd name="T78" fmla="*/ 16 w 47"/>
                <a:gd name="T79" fmla="*/ 44 h 47"/>
                <a:gd name="T80" fmla="*/ 25 w 47"/>
                <a:gd name="T81" fmla="*/ 24 h 47"/>
                <a:gd name="T82" fmla="*/ 22 w 47"/>
                <a:gd name="T83" fmla="*/ 24 h 47"/>
                <a:gd name="T84" fmla="*/ 21 w 47"/>
                <a:gd name="T85" fmla="*/ 22 h 47"/>
                <a:gd name="T86" fmla="*/ 22 w 47"/>
                <a:gd name="T87" fmla="*/ 21 h 47"/>
                <a:gd name="T88" fmla="*/ 25 w 47"/>
                <a:gd name="T89" fmla="*/ 21 h 47"/>
                <a:gd name="T90" fmla="*/ 26 w 47"/>
                <a:gd name="T91" fmla="*/ 22 h 47"/>
                <a:gd name="T92" fmla="*/ 25 w 47"/>
                <a:gd name="T93" fmla="*/ 24 h 47"/>
                <a:gd name="T94" fmla="*/ 42 w 47"/>
                <a:gd name="T95" fmla="*/ 44 h 47"/>
                <a:gd name="T96" fmla="*/ 31 w 47"/>
                <a:gd name="T97" fmla="*/ 44 h 47"/>
                <a:gd name="T98" fmla="*/ 29 w 47"/>
                <a:gd name="T99" fmla="*/ 42 h 47"/>
                <a:gd name="T100" fmla="*/ 31 w 47"/>
                <a:gd name="T101" fmla="*/ 41 h 47"/>
                <a:gd name="T102" fmla="*/ 42 w 47"/>
                <a:gd name="T103" fmla="*/ 41 h 47"/>
                <a:gd name="T104" fmla="*/ 44 w 47"/>
                <a:gd name="T105" fmla="*/ 42 h 47"/>
                <a:gd name="T106" fmla="*/ 42 w 47"/>
                <a:gd name="T107" fmla="*/ 44 h 47"/>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47"/>
                <a:gd name="T163" fmla="*/ 0 h 47"/>
                <a:gd name="T164" fmla="*/ 47 w 47"/>
                <a:gd name="T165" fmla="*/ 47 h 47"/>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47" h="47">
                  <a:moveTo>
                    <a:pt x="3" y="0"/>
                  </a:moveTo>
                  <a:cubicBezTo>
                    <a:pt x="21" y="0"/>
                    <a:pt x="21" y="0"/>
                    <a:pt x="21" y="0"/>
                  </a:cubicBezTo>
                  <a:cubicBezTo>
                    <a:pt x="21" y="3"/>
                    <a:pt x="21" y="3"/>
                    <a:pt x="21" y="3"/>
                  </a:cubicBezTo>
                  <a:cubicBezTo>
                    <a:pt x="3" y="3"/>
                    <a:pt x="3" y="3"/>
                    <a:pt x="3" y="3"/>
                  </a:cubicBezTo>
                  <a:lnTo>
                    <a:pt x="3" y="0"/>
                  </a:lnTo>
                  <a:close/>
                  <a:moveTo>
                    <a:pt x="26" y="0"/>
                  </a:moveTo>
                  <a:cubicBezTo>
                    <a:pt x="44" y="0"/>
                    <a:pt x="44" y="0"/>
                    <a:pt x="44" y="0"/>
                  </a:cubicBezTo>
                  <a:cubicBezTo>
                    <a:pt x="44" y="3"/>
                    <a:pt x="44" y="3"/>
                    <a:pt x="44" y="3"/>
                  </a:cubicBezTo>
                  <a:cubicBezTo>
                    <a:pt x="26" y="3"/>
                    <a:pt x="26" y="3"/>
                    <a:pt x="26" y="3"/>
                  </a:cubicBezTo>
                  <a:lnTo>
                    <a:pt x="26" y="0"/>
                  </a:lnTo>
                  <a:close/>
                  <a:moveTo>
                    <a:pt x="43" y="15"/>
                  </a:moveTo>
                  <a:cubicBezTo>
                    <a:pt x="41" y="15"/>
                    <a:pt x="41" y="15"/>
                    <a:pt x="41" y="15"/>
                  </a:cubicBezTo>
                  <a:cubicBezTo>
                    <a:pt x="41" y="3"/>
                    <a:pt x="41" y="3"/>
                    <a:pt x="41" y="3"/>
                  </a:cubicBezTo>
                  <a:cubicBezTo>
                    <a:pt x="29" y="3"/>
                    <a:pt x="29" y="3"/>
                    <a:pt x="29" y="3"/>
                  </a:cubicBezTo>
                  <a:cubicBezTo>
                    <a:pt x="29" y="15"/>
                    <a:pt x="29" y="15"/>
                    <a:pt x="29" y="15"/>
                  </a:cubicBezTo>
                  <a:cubicBezTo>
                    <a:pt x="18" y="15"/>
                    <a:pt x="18" y="15"/>
                    <a:pt x="18" y="15"/>
                  </a:cubicBezTo>
                  <a:cubicBezTo>
                    <a:pt x="18" y="3"/>
                    <a:pt x="18" y="3"/>
                    <a:pt x="18" y="3"/>
                  </a:cubicBezTo>
                  <a:cubicBezTo>
                    <a:pt x="6" y="3"/>
                    <a:pt x="6" y="3"/>
                    <a:pt x="6" y="3"/>
                  </a:cubicBezTo>
                  <a:cubicBezTo>
                    <a:pt x="6" y="15"/>
                    <a:pt x="6" y="15"/>
                    <a:pt x="6" y="15"/>
                  </a:cubicBezTo>
                  <a:cubicBezTo>
                    <a:pt x="4" y="15"/>
                    <a:pt x="4" y="15"/>
                    <a:pt x="4" y="15"/>
                  </a:cubicBezTo>
                  <a:cubicBezTo>
                    <a:pt x="2" y="15"/>
                    <a:pt x="0" y="16"/>
                    <a:pt x="0" y="18"/>
                  </a:cubicBezTo>
                  <a:cubicBezTo>
                    <a:pt x="0" y="44"/>
                    <a:pt x="0" y="44"/>
                    <a:pt x="0" y="44"/>
                  </a:cubicBezTo>
                  <a:cubicBezTo>
                    <a:pt x="0" y="45"/>
                    <a:pt x="2" y="47"/>
                    <a:pt x="4" y="47"/>
                  </a:cubicBezTo>
                  <a:cubicBezTo>
                    <a:pt x="17" y="47"/>
                    <a:pt x="17" y="47"/>
                    <a:pt x="17" y="47"/>
                  </a:cubicBezTo>
                  <a:cubicBezTo>
                    <a:pt x="19" y="47"/>
                    <a:pt x="21" y="45"/>
                    <a:pt x="21" y="44"/>
                  </a:cubicBezTo>
                  <a:cubicBezTo>
                    <a:pt x="21" y="27"/>
                    <a:pt x="21" y="27"/>
                    <a:pt x="21" y="27"/>
                  </a:cubicBezTo>
                  <a:cubicBezTo>
                    <a:pt x="26" y="27"/>
                    <a:pt x="26" y="27"/>
                    <a:pt x="26" y="27"/>
                  </a:cubicBezTo>
                  <a:cubicBezTo>
                    <a:pt x="26" y="44"/>
                    <a:pt x="26" y="44"/>
                    <a:pt x="26" y="44"/>
                  </a:cubicBezTo>
                  <a:cubicBezTo>
                    <a:pt x="26" y="45"/>
                    <a:pt x="28" y="47"/>
                    <a:pt x="30" y="47"/>
                  </a:cubicBezTo>
                  <a:cubicBezTo>
                    <a:pt x="43" y="47"/>
                    <a:pt x="43" y="47"/>
                    <a:pt x="43" y="47"/>
                  </a:cubicBezTo>
                  <a:cubicBezTo>
                    <a:pt x="45" y="47"/>
                    <a:pt x="47" y="45"/>
                    <a:pt x="47" y="44"/>
                  </a:cubicBezTo>
                  <a:cubicBezTo>
                    <a:pt x="47" y="18"/>
                    <a:pt x="47" y="18"/>
                    <a:pt x="47" y="18"/>
                  </a:cubicBezTo>
                  <a:cubicBezTo>
                    <a:pt x="47" y="16"/>
                    <a:pt x="45" y="15"/>
                    <a:pt x="43" y="15"/>
                  </a:cubicBezTo>
                  <a:close/>
                  <a:moveTo>
                    <a:pt x="16" y="44"/>
                  </a:moveTo>
                  <a:cubicBezTo>
                    <a:pt x="5" y="44"/>
                    <a:pt x="5" y="44"/>
                    <a:pt x="5" y="44"/>
                  </a:cubicBezTo>
                  <a:cubicBezTo>
                    <a:pt x="4" y="44"/>
                    <a:pt x="3" y="43"/>
                    <a:pt x="3" y="42"/>
                  </a:cubicBezTo>
                  <a:cubicBezTo>
                    <a:pt x="3" y="42"/>
                    <a:pt x="4" y="41"/>
                    <a:pt x="5" y="41"/>
                  </a:cubicBezTo>
                  <a:cubicBezTo>
                    <a:pt x="16" y="41"/>
                    <a:pt x="16" y="41"/>
                    <a:pt x="16" y="41"/>
                  </a:cubicBezTo>
                  <a:cubicBezTo>
                    <a:pt x="17" y="41"/>
                    <a:pt x="18" y="42"/>
                    <a:pt x="18" y="42"/>
                  </a:cubicBezTo>
                  <a:cubicBezTo>
                    <a:pt x="18" y="43"/>
                    <a:pt x="17" y="44"/>
                    <a:pt x="16" y="44"/>
                  </a:cubicBezTo>
                  <a:close/>
                  <a:moveTo>
                    <a:pt x="25" y="24"/>
                  </a:moveTo>
                  <a:cubicBezTo>
                    <a:pt x="22" y="24"/>
                    <a:pt x="22" y="24"/>
                    <a:pt x="22" y="24"/>
                  </a:cubicBezTo>
                  <a:cubicBezTo>
                    <a:pt x="21" y="24"/>
                    <a:pt x="21" y="23"/>
                    <a:pt x="21" y="22"/>
                  </a:cubicBezTo>
                  <a:cubicBezTo>
                    <a:pt x="21" y="21"/>
                    <a:pt x="21" y="21"/>
                    <a:pt x="22" y="21"/>
                  </a:cubicBezTo>
                  <a:cubicBezTo>
                    <a:pt x="25" y="21"/>
                    <a:pt x="25" y="21"/>
                    <a:pt x="25" y="21"/>
                  </a:cubicBezTo>
                  <a:cubicBezTo>
                    <a:pt x="26" y="21"/>
                    <a:pt x="26" y="21"/>
                    <a:pt x="26" y="22"/>
                  </a:cubicBezTo>
                  <a:cubicBezTo>
                    <a:pt x="26" y="23"/>
                    <a:pt x="26" y="24"/>
                    <a:pt x="25" y="24"/>
                  </a:cubicBezTo>
                  <a:close/>
                  <a:moveTo>
                    <a:pt x="42" y="44"/>
                  </a:moveTo>
                  <a:cubicBezTo>
                    <a:pt x="31" y="44"/>
                    <a:pt x="31" y="44"/>
                    <a:pt x="31" y="44"/>
                  </a:cubicBezTo>
                  <a:cubicBezTo>
                    <a:pt x="30" y="44"/>
                    <a:pt x="29" y="43"/>
                    <a:pt x="29" y="42"/>
                  </a:cubicBezTo>
                  <a:cubicBezTo>
                    <a:pt x="29" y="42"/>
                    <a:pt x="30" y="41"/>
                    <a:pt x="31" y="41"/>
                  </a:cubicBezTo>
                  <a:cubicBezTo>
                    <a:pt x="42" y="41"/>
                    <a:pt x="42" y="41"/>
                    <a:pt x="42" y="41"/>
                  </a:cubicBezTo>
                  <a:cubicBezTo>
                    <a:pt x="43" y="41"/>
                    <a:pt x="44" y="42"/>
                    <a:pt x="44" y="42"/>
                  </a:cubicBezTo>
                  <a:cubicBezTo>
                    <a:pt x="44" y="43"/>
                    <a:pt x="43" y="44"/>
                    <a:pt x="42" y="44"/>
                  </a:cubicBezTo>
                  <a:close/>
                </a:path>
              </a:pathLst>
            </a:custGeom>
            <a:solidFill>
              <a:schemeClr val="bg1"/>
            </a:solidFill>
            <a:ln>
              <a:noFill/>
            </a:ln>
          </p:spPr>
          <p:txBody>
            <a:bodyPr/>
            <a:lstStyle/>
            <a:p>
              <a:endParaRPr lang="zh-CN" altLang="zh-CN">
                <a:solidFill>
                  <a:schemeClr val="tx1">
                    <a:lumMod val="65000"/>
                    <a:lumOff val="35000"/>
                  </a:schemeClr>
                </a:solidFill>
                <a:cs typeface="+mn-ea"/>
                <a:sym typeface="+mn-lt"/>
              </a:endParaRPr>
            </a:p>
          </p:txBody>
        </p:sp>
        <p:sp>
          <p:nvSpPr>
            <p:cNvPr id="32" name="稻壳天启设计原创模板"/>
            <p:cNvSpPr/>
            <p:nvPr/>
          </p:nvSpPr>
          <p:spPr>
            <a:xfrm>
              <a:off x="1432193" y="3076182"/>
              <a:ext cx="699076" cy="699074"/>
            </a:xfrm>
            <a:prstGeom prst="ellipse">
              <a:avLst/>
            </a:prstGeom>
            <a:solidFill>
              <a:srgbClr val="767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6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sym typeface="+mn-lt"/>
              </a:endParaRPr>
            </a:p>
          </p:txBody>
        </p:sp>
        <p:sp>
          <p:nvSpPr>
            <p:cNvPr id="33" name="稻壳天启设计原创模板"/>
            <p:cNvSpPr>
              <a:spLocks noEditPoints="1" noChangeArrowheads="1"/>
            </p:cNvSpPr>
            <p:nvPr/>
          </p:nvSpPr>
          <p:spPr bwMode="auto">
            <a:xfrm>
              <a:off x="1617697" y="3242953"/>
              <a:ext cx="328069" cy="365533"/>
            </a:xfrm>
            <a:custGeom>
              <a:avLst/>
              <a:gdLst>
                <a:gd name="T0" fmla="*/ 34 w 43"/>
                <a:gd name="T1" fmla="*/ 15 h 48"/>
                <a:gd name="T2" fmla="*/ 36 w 43"/>
                <a:gd name="T3" fmla="*/ 12 h 48"/>
                <a:gd name="T4" fmla="*/ 39 w 43"/>
                <a:gd name="T5" fmla="*/ 7 h 48"/>
                <a:gd name="T6" fmla="*/ 38 w 43"/>
                <a:gd name="T7" fmla="*/ 1 h 48"/>
                <a:gd name="T8" fmla="*/ 34 w 43"/>
                <a:gd name="T9" fmla="*/ 0 h 48"/>
                <a:gd name="T10" fmla="*/ 27 w 43"/>
                <a:gd name="T11" fmla="*/ 3 h 48"/>
                <a:gd name="T12" fmla="*/ 21 w 43"/>
                <a:gd name="T13" fmla="*/ 14 h 48"/>
                <a:gd name="T14" fmla="*/ 16 w 43"/>
                <a:gd name="T15" fmla="*/ 3 h 48"/>
                <a:gd name="T16" fmla="*/ 10 w 43"/>
                <a:gd name="T17" fmla="*/ 1 h 48"/>
                <a:gd name="T18" fmla="*/ 6 w 43"/>
                <a:gd name="T19" fmla="*/ 3 h 48"/>
                <a:gd name="T20" fmla="*/ 7 w 43"/>
                <a:gd name="T21" fmla="*/ 12 h 48"/>
                <a:gd name="T22" fmla="*/ 10 w 43"/>
                <a:gd name="T23" fmla="*/ 15 h 48"/>
                <a:gd name="T24" fmla="*/ 0 w 43"/>
                <a:gd name="T25" fmla="*/ 15 h 48"/>
                <a:gd name="T26" fmla="*/ 0 w 43"/>
                <a:gd name="T27" fmla="*/ 27 h 48"/>
                <a:gd name="T28" fmla="*/ 3 w 43"/>
                <a:gd name="T29" fmla="*/ 27 h 48"/>
                <a:gd name="T30" fmla="*/ 3 w 43"/>
                <a:gd name="T31" fmla="*/ 48 h 48"/>
                <a:gd name="T32" fmla="*/ 40 w 43"/>
                <a:gd name="T33" fmla="*/ 48 h 48"/>
                <a:gd name="T34" fmla="*/ 40 w 43"/>
                <a:gd name="T35" fmla="*/ 27 h 48"/>
                <a:gd name="T36" fmla="*/ 43 w 43"/>
                <a:gd name="T37" fmla="*/ 27 h 48"/>
                <a:gd name="T38" fmla="*/ 43 w 43"/>
                <a:gd name="T39" fmla="*/ 15 h 48"/>
                <a:gd name="T40" fmla="*/ 34 w 43"/>
                <a:gd name="T41" fmla="*/ 15 h 48"/>
                <a:gd name="T42" fmla="*/ 29 w 43"/>
                <a:gd name="T43" fmla="*/ 5 h 48"/>
                <a:gd name="T44" fmla="*/ 34 w 43"/>
                <a:gd name="T45" fmla="*/ 3 h 48"/>
                <a:gd name="T46" fmla="*/ 35 w 43"/>
                <a:gd name="T47" fmla="*/ 4 h 48"/>
                <a:gd name="T48" fmla="*/ 34 w 43"/>
                <a:gd name="T49" fmla="*/ 10 h 48"/>
                <a:gd name="T50" fmla="*/ 27 w 43"/>
                <a:gd name="T51" fmla="*/ 15 h 48"/>
                <a:gd name="T52" fmla="*/ 24 w 43"/>
                <a:gd name="T53" fmla="*/ 15 h 48"/>
                <a:gd name="T54" fmla="*/ 29 w 43"/>
                <a:gd name="T55" fmla="*/ 5 h 48"/>
                <a:gd name="T56" fmla="*/ 8 w 43"/>
                <a:gd name="T57" fmla="*/ 7 h 48"/>
                <a:gd name="T58" fmla="*/ 9 w 43"/>
                <a:gd name="T59" fmla="*/ 5 h 48"/>
                <a:gd name="T60" fmla="*/ 10 w 43"/>
                <a:gd name="T61" fmla="*/ 4 h 48"/>
                <a:gd name="T62" fmla="*/ 10 w 43"/>
                <a:gd name="T63" fmla="*/ 4 h 48"/>
                <a:gd name="T64" fmla="*/ 13 w 43"/>
                <a:gd name="T65" fmla="*/ 6 h 48"/>
                <a:gd name="T66" fmla="*/ 17 w 43"/>
                <a:gd name="T67" fmla="*/ 13 h 48"/>
                <a:gd name="T68" fmla="*/ 17 w 43"/>
                <a:gd name="T69" fmla="*/ 13 h 48"/>
                <a:gd name="T70" fmla="*/ 17 w 43"/>
                <a:gd name="T71" fmla="*/ 13 h 48"/>
                <a:gd name="T72" fmla="*/ 9 w 43"/>
                <a:gd name="T73" fmla="*/ 10 h 48"/>
                <a:gd name="T74" fmla="*/ 8 w 43"/>
                <a:gd name="T75" fmla="*/ 7 h 48"/>
                <a:gd name="T76" fmla="*/ 18 w 43"/>
                <a:gd name="T77" fmla="*/ 45 h 48"/>
                <a:gd name="T78" fmla="*/ 6 w 43"/>
                <a:gd name="T79" fmla="*/ 45 h 48"/>
                <a:gd name="T80" fmla="*/ 6 w 43"/>
                <a:gd name="T81" fmla="*/ 25 h 48"/>
                <a:gd name="T82" fmla="*/ 18 w 43"/>
                <a:gd name="T83" fmla="*/ 25 h 48"/>
                <a:gd name="T84" fmla="*/ 18 w 43"/>
                <a:gd name="T85" fmla="*/ 45 h 48"/>
                <a:gd name="T86" fmla="*/ 18 w 43"/>
                <a:gd name="T87" fmla="*/ 24 h 48"/>
                <a:gd name="T88" fmla="*/ 3 w 43"/>
                <a:gd name="T89" fmla="*/ 24 h 48"/>
                <a:gd name="T90" fmla="*/ 3 w 43"/>
                <a:gd name="T91" fmla="*/ 18 h 48"/>
                <a:gd name="T92" fmla="*/ 18 w 43"/>
                <a:gd name="T93" fmla="*/ 18 h 48"/>
                <a:gd name="T94" fmla="*/ 18 w 43"/>
                <a:gd name="T95" fmla="*/ 24 h 48"/>
                <a:gd name="T96" fmla="*/ 37 w 43"/>
                <a:gd name="T97" fmla="*/ 45 h 48"/>
                <a:gd name="T98" fmla="*/ 25 w 43"/>
                <a:gd name="T99" fmla="*/ 45 h 48"/>
                <a:gd name="T100" fmla="*/ 25 w 43"/>
                <a:gd name="T101" fmla="*/ 25 h 48"/>
                <a:gd name="T102" fmla="*/ 37 w 43"/>
                <a:gd name="T103" fmla="*/ 25 h 48"/>
                <a:gd name="T104" fmla="*/ 37 w 43"/>
                <a:gd name="T105" fmla="*/ 45 h 48"/>
                <a:gd name="T106" fmla="*/ 40 w 43"/>
                <a:gd name="T107" fmla="*/ 24 h 48"/>
                <a:gd name="T108" fmla="*/ 25 w 43"/>
                <a:gd name="T109" fmla="*/ 24 h 48"/>
                <a:gd name="T110" fmla="*/ 25 w 43"/>
                <a:gd name="T111" fmla="*/ 18 h 48"/>
                <a:gd name="T112" fmla="*/ 40 w 43"/>
                <a:gd name="T113" fmla="*/ 18 h 48"/>
                <a:gd name="T114" fmla="*/ 40 w 43"/>
                <a:gd name="T115" fmla="*/ 24 h 4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43"/>
                <a:gd name="T175" fmla="*/ 0 h 48"/>
                <a:gd name="T176" fmla="*/ 43 w 43"/>
                <a:gd name="T177" fmla="*/ 48 h 4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43" h="48">
                  <a:moveTo>
                    <a:pt x="34" y="15"/>
                  </a:moveTo>
                  <a:cubicBezTo>
                    <a:pt x="35" y="14"/>
                    <a:pt x="36" y="13"/>
                    <a:pt x="36" y="12"/>
                  </a:cubicBezTo>
                  <a:cubicBezTo>
                    <a:pt x="38" y="11"/>
                    <a:pt x="39" y="9"/>
                    <a:pt x="39" y="7"/>
                  </a:cubicBezTo>
                  <a:cubicBezTo>
                    <a:pt x="40" y="5"/>
                    <a:pt x="39" y="3"/>
                    <a:pt x="38" y="1"/>
                  </a:cubicBezTo>
                  <a:cubicBezTo>
                    <a:pt x="37" y="0"/>
                    <a:pt x="35" y="0"/>
                    <a:pt x="34" y="0"/>
                  </a:cubicBezTo>
                  <a:cubicBezTo>
                    <a:pt x="31" y="0"/>
                    <a:pt x="29" y="1"/>
                    <a:pt x="27" y="3"/>
                  </a:cubicBezTo>
                  <a:cubicBezTo>
                    <a:pt x="24" y="6"/>
                    <a:pt x="22" y="10"/>
                    <a:pt x="21" y="14"/>
                  </a:cubicBezTo>
                  <a:cubicBezTo>
                    <a:pt x="20" y="10"/>
                    <a:pt x="19" y="6"/>
                    <a:pt x="16" y="3"/>
                  </a:cubicBezTo>
                  <a:cubicBezTo>
                    <a:pt x="14" y="2"/>
                    <a:pt x="12" y="1"/>
                    <a:pt x="10" y="1"/>
                  </a:cubicBezTo>
                  <a:cubicBezTo>
                    <a:pt x="9" y="1"/>
                    <a:pt x="7" y="1"/>
                    <a:pt x="6" y="3"/>
                  </a:cubicBezTo>
                  <a:cubicBezTo>
                    <a:pt x="4" y="5"/>
                    <a:pt x="4" y="9"/>
                    <a:pt x="7" y="12"/>
                  </a:cubicBezTo>
                  <a:cubicBezTo>
                    <a:pt x="8" y="13"/>
                    <a:pt x="9" y="14"/>
                    <a:pt x="10" y="15"/>
                  </a:cubicBezTo>
                  <a:cubicBezTo>
                    <a:pt x="0" y="15"/>
                    <a:pt x="0" y="15"/>
                    <a:pt x="0" y="15"/>
                  </a:cubicBezTo>
                  <a:cubicBezTo>
                    <a:pt x="0" y="27"/>
                    <a:pt x="0" y="27"/>
                    <a:pt x="0" y="27"/>
                  </a:cubicBezTo>
                  <a:cubicBezTo>
                    <a:pt x="3" y="27"/>
                    <a:pt x="3" y="27"/>
                    <a:pt x="3" y="27"/>
                  </a:cubicBezTo>
                  <a:cubicBezTo>
                    <a:pt x="3" y="48"/>
                    <a:pt x="3" y="48"/>
                    <a:pt x="3" y="48"/>
                  </a:cubicBezTo>
                  <a:cubicBezTo>
                    <a:pt x="40" y="48"/>
                    <a:pt x="40" y="48"/>
                    <a:pt x="40" y="48"/>
                  </a:cubicBezTo>
                  <a:cubicBezTo>
                    <a:pt x="40" y="27"/>
                    <a:pt x="40" y="27"/>
                    <a:pt x="40" y="27"/>
                  </a:cubicBezTo>
                  <a:cubicBezTo>
                    <a:pt x="43" y="27"/>
                    <a:pt x="43" y="27"/>
                    <a:pt x="43" y="27"/>
                  </a:cubicBezTo>
                  <a:cubicBezTo>
                    <a:pt x="43" y="15"/>
                    <a:pt x="43" y="15"/>
                    <a:pt x="43" y="15"/>
                  </a:cubicBezTo>
                  <a:lnTo>
                    <a:pt x="34" y="15"/>
                  </a:lnTo>
                  <a:close/>
                  <a:moveTo>
                    <a:pt x="29" y="5"/>
                  </a:moveTo>
                  <a:cubicBezTo>
                    <a:pt x="31" y="4"/>
                    <a:pt x="32" y="3"/>
                    <a:pt x="34" y="3"/>
                  </a:cubicBezTo>
                  <a:cubicBezTo>
                    <a:pt x="34" y="3"/>
                    <a:pt x="35" y="3"/>
                    <a:pt x="35" y="4"/>
                  </a:cubicBezTo>
                  <a:cubicBezTo>
                    <a:pt x="37" y="5"/>
                    <a:pt x="36" y="8"/>
                    <a:pt x="34" y="10"/>
                  </a:cubicBezTo>
                  <a:cubicBezTo>
                    <a:pt x="32" y="12"/>
                    <a:pt x="29" y="14"/>
                    <a:pt x="27" y="15"/>
                  </a:cubicBezTo>
                  <a:cubicBezTo>
                    <a:pt x="24" y="15"/>
                    <a:pt x="24" y="15"/>
                    <a:pt x="24" y="15"/>
                  </a:cubicBezTo>
                  <a:cubicBezTo>
                    <a:pt x="25" y="12"/>
                    <a:pt x="27" y="8"/>
                    <a:pt x="29" y="5"/>
                  </a:cubicBezTo>
                  <a:close/>
                  <a:moveTo>
                    <a:pt x="8" y="7"/>
                  </a:moveTo>
                  <a:cubicBezTo>
                    <a:pt x="8" y="6"/>
                    <a:pt x="8" y="6"/>
                    <a:pt x="9" y="5"/>
                  </a:cubicBezTo>
                  <a:cubicBezTo>
                    <a:pt x="9" y="5"/>
                    <a:pt x="10" y="4"/>
                    <a:pt x="10" y="4"/>
                  </a:cubicBezTo>
                  <a:cubicBezTo>
                    <a:pt x="10" y="4"/>
                    <a:pt x="10" y="4"/>
                    <a:pt x="10" y="4"/>
                  </a:cubicBezTo>
                  <a:cubicBezTo>
                    <a:pt x="11" y="4"/>
                    <a:pt x="12" y="5"/>
                    <a:pt x="13" y="6"/>
                  </a:cubicBezTo>
                  <a:cubicBezTo>
                    <a:pt x="15" y="7"/>
                    <a:pt x="16" y="10"/>
                    <a:pt x="17" y="13"/>
                  </a:cubicBezTo>
                  <a:cubicBezTo>
                    <a:pt x="17" y="13"/>
                    <a:pt x="17" y="13"/>
                    <a:pt x="17" y="13"/>
                  </a:cubicBezTo>
                  <a:cubicBezTo>
                    <a:pt x="17" y="13"/>
                    <a:pt x="17" y="13"/>
                    <a:pt x="17" y="13"/>
                  </a:cubicBezTo>
                  <a:cubicBezTo>
                    <a:pt x="14" y="13"/>
                    <a:pt x="11" y="11"/>
                    <a:pt x="9" y="10"/>
                  </a:cubicBezTo>
                  <a:cubicBezTo>
                    <a:pt x="9" y="9"/>
                    <a:pt x="8" y="8"/>
                    <a:pt x="8" y="7"/>
                  </a:cubicBezTo>
                  <a:close/>
                  <a:moveTo>
                    <a:pt x="18" y="45"/>
                  </a:moveTo>
                  <a:cubicBezTo>
                    <a:pt x="6" y="45"/>
                    <a:pt x="6" y="45"/>
                    <a:pt x="6" y="45"/>
                  </a:cubicBezTo>
                  <a:cubicBezTo>
                    <a:pt x="6" y="25"/>
                    <a:pt x="6" y="25"/>
                    <a:pt x="6" y="25"/>
                  </a:cubicBezTo>
                  <a:cubicBezTo>
                    <a:pt x="18" y="25"/>
                    <a:pt x="18" y="25"/>
                    <a:pt x="18" y="25"/>
                  </a:cubicBezTo>
                  <a:lnTo>
                    <a:pt x="18" y="45"/>
                  </a:lnTo>
                  <a:close/>
                  <a:moveTo>
                    <a:pt x="18" y="24"/>
                  </a:moveTo>
                  <a:cubicBezTo>
                    <a:pt x="3" y="24"/>
                    <a:pt x="3" y="24"/>
                    <a:pt x="3" y="24"/>
                  </a:cubicBezTo>
                  <a:cubicBezTo>
                    <a:pt x="3" y="18"/>
                    <a:pt x="3" y="18"/>
                    <a:pt x="3" y="18"/>
                  </a:cubicBezTo>
                  <a:cubicBezTo>
                    <a:pt x="18" y="18"/>
                    <a:pt x="18" y="18"/>
                    <a:pt x="18" y="18"/>
                  </a:cubicBezTo>
                  <a:lnTo>
                    <a:pt x="18" y="24"/>
                  </a:lnTo>
                  <a:close/>
                  <a:moveTo>
                    <a:pt x="37" y="45"/>
                  </a:moveTo>
                  <a:cubicBezTo>
                    <a:pt x="25" y="45"/>
                    <a:pt x="25" y="45"/>
                    <a:pt x="25" y="45"/>
                  </a:cubicBezTo>
                  <a:cubicBezTo>
                    <a:pt x="25" y="25"/>
                    <a:pt x="25" y="25"/>
                    <a:pt x="25" y="25"/>
                  </a:cubicBezTo>
                  <a:cubicBezTo>
                    <a:pt x="37" y="25"/>
                    <a:pt x="37" y="25"/>
                    <a:pt x="37" y="25"/>
                  </a:cubicBezTo>
                  <a:lnTo>
                    <a:pt x="37" y="45"/>
                  </a:lnTo>
                  <a:close/>
                  <a:moveTo>
                    <a:pt x="40" y="24"/>
                  </a:moveTo>
                  <a:cubicBezTo>
                    <a:pt x="25" y="24"/>
                    <a:pt x="25" y="24"/>
                    <a:pt x="25" y="24"/>
                  </a:cubicBezTo>
                  <a:cubicBezTo>
                    <a:pt x="25" y="18"/>
                    <a:pt x="25" y="18"/>
                    <a:pt x="25" y="18"/>
                  </a:cubicBezTo>
                  <a:cubicBezTo>
                    <a:pt x="40" y="18"/>
                    <a:pt x="40" y="18"/>
                    <a:pt x="40" y="18"/>
                  </a:cubicBezTo>
                  <a:lnTo>
                    <a:pt x="40" y="24"/>
                  </a:lnTo>
                  <a:close/>
                </a:path>
              </a:pathLst>
            </a:custGeom>
            <a:solidFill>
              <a:schemeClr val="bg1"/>
            </a:solidFill>
            <a:ln>
              <a:noFill/>
            </a:ln>
          </p:spPr>
          <p:txBody>
            <a:bodyPr/>
            <a:lstStyle/>
            <a:p>
              <a:endParaRPr lang="zh-CN" altLang="zh-CN">
                <a:solidFill>
                  <a:schemeClr val="tx1">
                    <a:lumMod val="65000"/>
                    <a:lumOff val="35000"/>
                  </a:schemeClr>
                </a:solidFill>
                <a:cs typeface="+mn-ea"/>
                <a:sym typeface="+mn-lt"/>
              </a:endParaRPr>
            </a:p>
          </p:txBody>
        </p:sp>
        <p:sp>
          <p:nvSpPr>
            <p:cNvPr id="35" name="稻壳天启设计原创模板"/>
            <p:cNvSpPr/>
            <p:nvPr/>
          </p:nvSpPr>
          <p:spPr>
            <a:xfrm>
              <a:off x="1432193" y="4548257"/>
              <a:ext cx="699076" cy="699074"/>
            </a:xfrm>
            <a:prstGeom prst="ellipse">
              <a:avLst/>
            </a:prstGeom>
            <a:solidFill>
              <a:srgbClr val="767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6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sym typeface="+mn-lt"/>
              </a:endParaRPr>
            </a:p>
          </p:txBody>
        </p:sp>
        <p:sp>
          <p:nvSpPr>
            <p:cNvPr id="36" name="稻壳天启设计原创模板"/>
            <p:cNvSpPr>
              <a:spLocks noEditPoints="1" noChangeArrowheads="1"/>
            </p:cNvSpPr>
            <p:nvPr/>
          </p:nvSpPr>
          <p:spPr bwMode="auto">
            <a:xfrm>
              <a:off x="1563513" y="4803220"/>
              <a:ext cx="436437" cy="189148"/>
            </a:xfrm>
            <a:custGeom>
              <a:avLst/>
              <a:gdLst>
                <a:gd name="T0" fmla="*/ 188 w 216"/>
                <a:gd name="T1" fmla="*/ 41 h 94"/>
                <a:gd name="T2" fmla="*/ 178 w 216"/>
                <a:gd name="T3" fmla="*/ 43 h 94"/>
                <a:gd name="T4" fmla="*/ 129 w 216"/>
                <a:gd name="T5" fmla="*/ 0 h 94"/>
                <a:gd name="T6" fmla="*/ 111 w 216"/>
                <a:gd name="T7" fmla="*/ 3 h 94"/>
                <a:gd name="T8" fmla="*/ 108 w 216"/>
                <a:gd name="T9" fmla="*/ 6 h 94"/>
                <a:gd name="T10" fmla="*/ 108 w 216"/>
                <a:gd name="T11" fmla="*/ 91 h 94"/>
                <a:gd name="T12" fmla="*/ 111 w 216"/>
                <a:gd name="T13" fmla="*/ 94 h 94"/>
                <a:gd name="T14" fmla="*/ 188 w 216"/>
                <a:gd name="T15" fmla="*/ 94 h 94"/>
                <a:gd name="T16" fmla="*/ 216 w 216"/>
                <a:gd name="T17" fmla="*/ 68 h 94"/>
                <a:gd name="T18" fmla="*/ 188 w 216"/>
                <a:gd name="T19" fmla="*/ 41 h 94"/>
                <a:gd name="T20" fmla="*/ 85 w 216"/>
                <a:gd name="T21" fmla="*/ 94 h 94"/>
                <a:gd name="T22" fmla="*/ 91 w 216"/>
                <a:gd name="T23" fmla="*/ 94 h 94"/>
                <a:gd name="T24" fmla="*/ 95 w 216"/>
                <a:gd name="T25" fmla="*/ 47 h 94"/>
                <a:gd name="T26" fmla="*/ 91 w 216"/>
                <a:gd name="T27" fmla="*/ 0 h 94"/>
                <a:gd name="T28" fmla="*/ 85 w 216"/>
                <a:gd name="T29" fmla="*/ 0 h 94"/>
                <a:gd name="T30" fmla="*/ 81 w 216"/>
                <a:gd name="T31" fmla="*/ 47 h 94"/>
                <a:gd name="T32" fmla="*/ 85 w 216"/>
                <a:gd name="T33" fmla="*/ 94 h 94"/>
                <a:gd name="T34" fmla="*/ 64 w 216"/>
                <a:gd name="T35" fmla="*/ 94 h 94"/>
                <a:gd name="T36" fmla="*/ 58 w 216"/>
                <a:gd name="T37" fmla="*/ 94 h 94"/>
                <a:gd name="T38" fmla="*/ 54 w 216"/>
                <a:gd name="T39" fmla="*/ 60 h 94"/>
                <a:gd name="T40" fmla="*/ 58 w 216"/>
                <a:gd name="T41" fmla="*/ 27 h 94"/>
                <a:gd name="T42" fmla="*/ 64 w 216"/>
                <a:gd name="T43" fmla="*/ 27 h 94"/>
                <a:gd name="T44" fmla="*/ 68 w 216"/>
                <a:gd name="T45" fmla="*/ 61 h 94"/>
                <a:gd name="T46" fmla="*/ 64 w 216"/>
                <a:gd name="T47" fmla="*/ 94 h 94"/>
                <a:gd name="T48" fmla="*/ 31 w 216"/>
                <a:gd name="T49" fmla="*/ 94 h 94"/>
                <a:gd name="T50" fmla="*/ 37 w 216"/>
                <a:gd name="T51" fmla="*/ 94 h 94"/>
                <a:gd name="T52" fmla="*/ 41 w 216"/>
                <a:gd name="T53" fmla="*/ 67 h 94"/>
                <a:gd name="T54" fmla="*/ 37 w 216"/>
                <a:gd name="T55" fmla="*/ 40 h 94"/>
                <a:gd name="T56" fmla="*/ 31 w 216"/>
                <a:gd name="T57" fmla="*/ 40 h 94"/>
                <a:gd name="T58" fmla="*/ 27 w 216"/>
                <a:gd name="T59" fmla="*/ 67 h 94"/>
                <a:gd name="T60" fmla="*/ 31 w 216"/>
                <a:gd name="T61" fmla="*/ 94 h 94"/>
                <a:gd name="T62" fmla="*/ 4 w 216"/>
                <a:gd name="T63" fmla="*/ 81 h 94"/>
                <a:gd name="T64" fmla="*/ 10 w 216"/>
                <a:gd name="T65" fmla="*/ 81 h 94"/>
                <a:gd name="T66" fmla="*/ 14 w 216"/>
                <a:gd name="T67" fmla="*/ 67 h 94"/>
                <a:gd name="T68" fmla="*/ 10 w 216"/>
                <a:gd name="T69" fmla="*/ 54 h 94"/>
                <a:gd name="T70" fmla="*/ 4 w 216"/>
                <a:gd name="T71" fmla="*/ 54 h 94"/>
                <a:gd name="T72" fmla="*/ 0 w 216"/>
                <a:gd name="T73" fmla="*/ 67 h 94"/>
                <a:gd name="T74" fmla="*/ 4 w 216"/>
                <a:gd name="T75" fmla="*/ 81 h 9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216"/>
                <a:gd name="T115" fmla="*/ 0 h 94"/>
                <a:gd name="T116" fmla="*/ 216 w 216"/>
                <a:gd name="T117" fmla="*/ 94 h 94"/>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216" h="94">
                  <a:moveTo>
                    <a:pt x="188" y="41"/>
                  </a:moveTo>
                  <a:cubicBezTo>
                    <a:pt x="184" y="41"/>
                    <a:pt x="181" y="42"/>
                    <a:pt x="178" y="43"/>
                  </a:cubicBezTo>
                  <a:cubicBezTo>
                    <a:pt x="175" y="19"/>
                    <a:pt x="154" y="0"/>
                    <a:pt x="129" y="0"/>
                  </a:cubicBezTo>
                  <a:cubicBezTo>
                    <a:pt x="122" y="0"/>
                    <a:pt x="116" y="1"/>
                    <a:pt x="111" y="3"/>
                  </a:cubicBezTo>
                  <a:cubicBezTo>
                    <a:pt x="109" y="4"/>
                    <a:pt x="108" y="5"/>
                    <a:pt x="108" y="6"/>
                  </a:cubicBezTo>
                  <a:cubicBezTo>
                    <a:pt x="108" y="91"/>
                    <a:pt x="108" y="91"/>
                    <a:pt x="108" y="91"/>
                  </a:cubicBezTo>
                  <a:cubicBezTo>
                    <a:pt x="108" y="93"/>
                    <a:pt x="110" y="94"/>
                    <a:pt x="111" y="94"/>
                  </a:cubicBezTo>
                  <a:cubicBezTo>
                    <a:pt x="111" y="94"/>
                    <a:pt x="188" y="94"/>
                    <a:pt x="188" y="94"/>
                  </a:cubicBezTo>
                  <a:cubicBezTo>
                    <a:pt x="204" y="94"/>
                    <a:pt x="216" y="82"/>
                    <a:pt x="216" y="68"/>
                  </a:cubicBezTo>
                  <a:cubicBezTo>
                    <a:pt x="216" y="53"/>
                    <a:pt x="204" y="41"/>
                    <a:pt x="188" y="41"/>
                  </a:cubicBezTo>
                  <a:close/>
                  <a:moveTo>
                    <a:pt x="85" y="94"/>
                  </a:moveTo>
                  <a:cubicBezTo>
                    <a:pt x="91" y="94"/>
                    <a:pt x="91" y="94"/>
                    <a:pt x="91" y="94"/>
                  </a:cubicBezTo>
                  <a:cubicBezTo>
                    <a:pt x="95" y="47"/>
                    <a:pt x="95" y="47"/>
                    <a:pt x="95" y="47"/>
                  </a:cubicBezTo>
                  <a:cubicBezTo>
                    <a:pt x="91" y="0"/>
                    <a:pt x="91" y="0"/>
                    <a:pt x="91" y="0"/>
                  </a:cubicBezTo>
                  <a:cubicBezTo>
                    <a:pt x="85" y="0"/>
                    <a:pt x="85" y="0"/>
                    <a:pt x="85" y="0"/>
                  </a:cubicBezTo>
                  <a:cubicBezTo>
                    <a:pt x="81" y="47"/>
                    <a:pt x="81" y="47"/>
                    <a:pt x="81" y="47"/>
                  </a:cubicBezTo>
                  <a:lnTo>
                    <a:pt x="85" y="94"/>
                  </a:lnTo>
                  <a:close/>
                  <a:moveTo>
                    <a:pt x="64" y="94"/>
                  </a:moveTo>
                  <a:cubicBezTo>
                    <a:pt x="58" y="94"/>
                    <a:pt x="58" y="94"/>
                    <a:pt x="58" y="94"/>
                  </a:cubicBezTo>
                  <a:cubicBezTo>
                    <a:pt x="54" y="60"/>
                    <a:pt x="54" y="60"/>
                    <a:pt x="54" y="60"/>
                  </a:cubicBezTo>
                  <a:cubicBezTo>
                    <a:pt x="58" y="27"/>
                    <a:pt x="58" y="27"/>
                    <a:pt x="58" y="27"/>
                  </a:cubicBezTo>
                  <a:cubicBezTo>
                    <a:pt x="64" y="27"/>
                    <a:pt x="64" y="27"/>
                    <a:pt x="64" y="27"/>
                  </a:cubicBezTo>
                  <a:cubicBezTo>
                    <a:pt x="68" y="61"/>
                    <a:pt x="68" y="61"/>
                    <a:pt x="68" y="61"/>
                  </a:cubicBezTo>
                  <a:lnTo>
                    <a:pt x="64" y="94"/>
                  </a:lnTo>
                  <a:close/>
                  <a:moveTo>
                    <a:pt x="31" y="94"/>
                  </a:moveTo>
                  <a:cubicBezTo>
                    <a:pt x="37" y="94"/>
                    <a:pt x="37" y="94"/>
                    <a:pt x="37" y="94"/>
                  </a:cubicBezTo>
                  <a:cubicBezTo>
                    <a:pt x="41" y="67"/>
                    <a:pt x="41" y="67"/>
                    <a:pt x="41" y="67"/>
                  </a:cubicBezTo>
                  <a:cubicBezTo>
                    <a:pt x="37" y="40"/>
                    <a:pt x="37" y="40"/>
                    <a:pt x="37" y="40"/>
                  </a:cubicBezTo>
                  <a:cubicBezTo>
                    <a:pt x="31" y="40"/>
                    <a:pt x="31" y="40"/>
                    <a:pt x="31" y="40"/>
                  </a:cubicBezTo>
                  <a:cubicBezTo>
                    <a:pt x="27" y="67"/>
                    <a:pt x="27" y="67"/>
                    <a:pt x="27" y="67"/>
                  </a:cubicBezTo>
                  <a:lnTo>
                    <a:pt x="31" y="94"/>
                  </a:lnTo>
                  <a:close/>
                  <a:moveTo>
                    <a:pt x="4" y="81"/>
                  </a:moveTo>
                  <a:cubicBezTo>
                    <a:pt x="10" y="81"/>
                    <a:pt x="10" y="81"/>
                    <a:pt x="10" y="81"/>
                  </a:cubicBezTo>
                  <a:cubicBezTo>
                    <a:pt x="14" y="67"/>
                    <a:pt x="14" y="67"/>
                    <a:pt x="14" y="67"/>
                  </a:cubicBezTo>
                  <a:cubicBezTo>
                    <a:pt x="10" y="54"/>
                    <a:pt x="10" y="54"/>
                    <a:pt x="10" y="54"/>
                  </a:cubicBezTo>
                  <a:cubicBezTo>
                    <a:pt x="4" y="54"/>
                    <a:pt x="4" y="54"/>
                    <a:pt x="4" y="54"/>
                  </a:cubicBezTo>
                  <a:cubicBezTo>
                    <a:pt x="0" y="67"/>
                    <a:pt x="0" y="67"/>
                    <a:pt x="0" y="67"/>
                  </a:cubicBezTo>
                  <a:lnTo>
                    <a:pt x="4" y="81"/>
                  </a:lnTo>
                  <a:close/>
                </a:path>
              </a:pathLst>
            </a:custGeom>
            <a:solidFill>
              <a:schemeClr val="bg1"/>
            </a:solidFill>
            <a:ln>
              <a:noFill/>
            </a:ln>
          </p:spPr>
          <p:txBody>
            <a:bodyPr/>
            <a:lstStyle/>
            <a:p>
              <a:endParaRPr lang="zh-CN" altLang="zh-CN">
                <a:solidFill>
                  <a:schemeClr val="tx1">
                    <a:lumMod val="65000"/>
                    <a:lumOff val="35000"/>
                  </a:schemeClr>
                </a:solidFill>
                <a:cs typeface="+mn-ea"/>
                <a:sym typeface="+mn-lt"/>
              </a:endParaRPr>
            </a:p>
          </p:txBody>
        </p:sp>
        <p:sp>
          <p:nvSpPr>
            <p:cNvPr id="50" name="文本框 49"/>
            <p:cNvSpPr txBox="1"/>
            <p:nvPr/>
          </p:nvSpPr>
          <p:spPr>
            <a:xfrm rot="16200000">
              <a:off x="3080653" y="691567"/>
              <a:ext cx="1044575" cy="2508885"/>
            </a:xfrm>
            <a:prstGeom prst="rect">
              <a:avLst/>
            </a:prstGeom>
            <a:noFill/>
          </p:spPr>
          <p:txBody>
            <a:bodyPr vert="eaVert" wrap="square" rtlCol="0">
              <a:spAutoFit/>
            </a:bodyPr>
            <a:lstStyle/>
            <a:p>
              <a:r>
                <a:rPr lang="en-US" altLang="zh-CN" sz="28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CHƯƠNG 1: TỔNG QUAN</a:t>
              </a:r>
            </a:p>
          </p:txBody>
        </p:sp>
        <p:sp>
          <p:nvSpPr>
            <p:cNvPr id="54" name="文本框 53"/>
            <p:cNvSpPr txBox="1"/>
            <p:nvPr/>
          </p:nvSpPr>
          <p:spPr>
            <a:xfrm rot="16200000">
              <a:off x="3353068" y="1911085"/>
              <a:ext cx="1764030" cy="3792220"/>
            </a:xfrm>
            <a:prstGeom prst="rect">
              <a:avLst/>
            </a:prstGeom>
            <a:noFill/>
          </p:spPr>
          <p:txBody>
            <a:bodyPr vert="eaVert" wrap="square" rtlCol="0">
              <a:noAutofit/>
            </a:bodyPr>
            <a:lstStyle/>
            <a:p>
              <a:r>
                <a:rPr lang="en-US" altLang="zh-CN" sz="28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CHƯƠNG 2: CƠ SỞ LÝ THUYẾT</a:t>
              </a:r>
            </a:p>
          </p:txBody>
        </p:sp>
        <p:sp>
          <p:nvSpPr>
            <p:cNvPr id="57" name="文本框 56"/>
            <p:cNvSpPr txBox="1"/>
            <p:nvPr/>
          </p:nvSpPr>
          <p:spPr>
            <a:xfrm rot="16200000">
              <a:off x="3617228" y="2790560"/>
              <a:ext cx="1475105" cy="4213225"/>
            </a:xfrm>
            <a:prstGeom prst="rect">
              <a:avLst/>
            </a:prstGeom>
            <a:noFill/>
          </p:spPr>
          <p:txBody>
            <a:bodyPr vert="eaVert" wrap="square" rtlCol="0">
              <a:spAutoFit/>
            </a:bodyPr>
            <a:lstStyle/>
            <a:p>
              <a:r>
                <a:rPr lang="en-US" altLang="zh-CN" sz="28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CHƯƠNG 3:  PHÂN TÍCH VÀ THIẾT KẾ HỆ THỐNG</a:t>
              </a:r>
            </a:p>
          </p:txBody>
        </p:sp>
        <p:grpSp>
          <p:nvGrpSpPr>
            <p:cNvPr id="10" name="组合 9"/>
            <p:cNvGrpSpPr/>
            <p:nvPr/>
          </p:nvGrpSpPr>
          <p:grpSpPr>
            <a:xfrm>
              <a:off x="6524515" y="1371970"/>
              <a:ext cx="5956935" cy="2597785"/>
              <a:chOff x="6181615" y="1371970"/>
              <a:chExt cx="5956935" cy="2597785"/>
            </a:xfrm>
          </p:grpSpPr>
          <p:sp>
            <p:nvSpPr>
              <p:cNvPr id="38" name="稻壳天启设计原创模板"/>
              <p:cNvSpPr/>
              <p:nvPr/>
            </p:nvSpPr>
            <p:spPr>
              <a:xfrm>
                <a:off x="6181615" y="1545351"/>
                <a:ext cx="699076" cy="699074"/>
              </a:xfrm>
              <a:prstGeom prst="ellipse">
                <a:avLst/>
              </a:prstGeom>
              <a:solidFill>
                <a:srgbClr val="767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AU" sz="16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sym typeface="+mn-lt"/>
                </a:endParaRPr>
              </a:p>
            </p:txBody>
          </p:sp>
          <p:sp>
            <p:nvSpPr>
              <p:cNvPr id="39" name="任意多边形 38"/>
              <p:cNvSpPr/>
              <p:nvPr/>
            </p:nvSpPr>
            <p:spPr>
              <a:xfrm>
                <a:off x="6398966" y="1769849"/>
                <a:ext cx="264374" cy="250079"/>
              </a:xfrm>
              <a:custGeom>
                <a:avLst/>
                <a:gdLst/>
                <a:ahLst/>
                <a:cxnLst/>
                <a:rect l="l" t="t" r="r" b="b"/>
                <a:pathLst>
                  <a:path w="214695" h="203086">
                    <a:moveTo>
                      <a:pt x="81643" y="24493"/>
                    </a:moveTo>
                    <a:cubicBezTo>
                      <a:pt x="74839" y="24493"/>
                      <a:pt x="69056" y="26874"/>
                      <a:pt x="64294" y="31636"/>
                    </a:cubicBezTo>
                    <a:cubicBezTo>
                      <a:pt x="59531" y="36399"/>
                      <a:pt x="57150" y="42182"/>
                      <a:pt x="57150" y="48986"/>
                    </a:cubicBezTo>
                    <a:cubicBezTo>
                      <a:pt x="57150" y="52557"/>
                      <a:pt x="57958" y="56087"/>
                      <a:pt x="59574" y="59574"/>
                    </a:cubicBezTo>
                    <a:cubicBezTo>
                      <a:pt x="56087" y="57958"/>
                      <a:pt x="52558" y="57150"/>
                      <a:pt x="48986" y="57150"/>
                    </a:cubicBezTo>
                    <a:cubicBezTo>
                      <a:pt x="42182" y="57150"/>
                      <a:pt x="36399" y="59531"/>
                      <a:pt x="31637" y="64294"/>
                    </a:cubicBezTo>
                    <a:cubicBezTo>
                      <a:pt x="26874" y="69056"/>
                      <a:pt x="24493" y="74839"/>
                      <a:pt x="24493" y="81643"/>
                    </a:cubicBezTo>
                    <a:cubicBezTo>
                      <a:pt x="24493" y="88446"/>
                      <a:pt x="26874" y="94229"/>
                      <a:pt x="31637" y="98992"/>
                    </a:cubicBezTo>
                    <a:cubicBezTo>
                      <a:pt x="36399" y="103754"/>
                      <a:pt x="42182" y="106136"/>
                      <a:pt x="48986" y="106136"/>
                    </a:cubicBezTo>
                    <a:cubicBezTo>
                      <a:pt x="55789" y="106136"/>
                      <a:pt x="61572" y="103754"/>
                      <a:pt x="66335" y="98992"/>
                    </a:cubicBezTo>
                    <a:cubicBezTo>
                      <a:pt x="71097" y="94229"/>
                      <a:pt x="73479" y="88446"/>
                      <a:pt x="73479" y="81643"/>
                    </a:cubicBezTo>
                    <a:cubicBezTo>
                      <a:pt x="73479" y="78071"/>
                      <a:pt x="72671" y="74541"/>
                      <a:pt x="71055" y="71055"/>
                    </a:cubicBezTo>
                    <a:cubicBezTo>
                      <a:pt x="74542" y="72670"/>
                      <a:pt x="78071" y="73478"/>
                      <a:pt x="81643" y="73478"/>
                    </a:cubicBezTo>
                    <a:cubicBezTo>
                      <a:pt x="88446" y="73478"/>
                      <a:pt x="94229" y="71097"/>
                      <a:pt x="98992" y="66335"/>
                    </a:cubicBezTo>
                    <a:cubicBezTo>
                      <a:pt x="103754" y="61572"/>
                      <a:pt x="106136" y="55789"/>
                      <a:pt x="106136" y="48986"/>
                    </a:cubicBezTo>
                    <a:cubicBezTo>
                      <a:pt x="106136" y="42182"/>
                      <a:pt x="103754" y="36399"/>
                      <a:pt x="98992" y="31636"/>
                    </a:cubicBezTo>
                    <a:cubicBezTo>
                      <a:pt x="94229" y="26874"/>
                      <a:pt x="88446" y="24493"/>
                      <a:pt x="81643" y="24493"/>
                    </a:cubicBezTo>
                    <a:close/>
                    <a:moveTo>
                      <a:pt x="83684" y="0"/>
                    </a:moveTo>
                    <a:cubicBezTo>
                      <a:pt x="97546" y="0"/>
                      <a:pt x="108836" y="4358"/>
                      <a:pt x="117553" y="13075"/>
                    </a:cubicBezTo>
                    <a:cubicBezTo>
                      <a:pt x="126270" y="21793"/>
                      <a:pt x="130629" y="33082"/>
                      <a:pt x="130629" y="46944"/>
                    </a:cubicBezTo>
                    <a:cubicBezTo>
                      <a:pt x="130629" y="63018"/>
                      <a:pt x="125058" y="78539"/>
                      <a:pt x="113917" y="93506"/>
                    </a:cubicBezTo>
                    <a:lnTo>
                      <a:pt x="159204" y="138793"/>
                    </a:lnTo>
                    <a:lnTo>
                      <a:pt x="171450" y="126546"/>
                    </a:lnTo>
                    <a:cubicBezTo>
                      <a:pt x="171195" y="126291"/>
                      <a:pt x="170089" y="125249"/>
                      <a:pt x="168133" y="123421"/>
                    </a:cubicBezTo>
                    <a:cubicBezTo>
                      <a:pt x="166177" y="121592"/>
                      <a:pt x="164476" y="119955"/>
                      <a:pt x="163031" y="118510"/>
                    </a:cubicBezTo>
                    <a:cubicBezTo>
                      <a:pt x="161585" y="117064"/>
                      <a:pt x="160182" y="115512"/>
                      <a:pt x="158821" y="113853"/>
                    </a:cubicBezTo>
                    <a:cubicBezTo>
                      <a:pt x="157460" y="112195"/>
                      <a:pt x="156780" y="110983"/>
                      <a:pt x="156780" y="110218"/>
                    </a:cubicBezTo>
                    <a:cubicBezTo>
                      <a:pt x="156780" y="108772"/>
                      <a:pt x="158863" y="105965"/>
                      <a:pt x="163031" y="101798"/>
                    </a:cubicBezTo>
                    <a:cubicBezTo>
                      <a:pt x="167198" y="97631"/>
                      <a:pt x="170004" y="95548"/>
                      <a:pt x="171450" y="95548"/>
                    </a:cubicBezTo>
                    <a:cubicBezTo>
                      <a:pt x="172556" y="95548"/>
                      <a:pt x="173534" y="95973"/>
                      <a:pt x="174384" y="96823"/>
                    </a:cubicBezTo>
                    <a:cubicBezTo>
                      <a:pt x="174894" y="97333"/>
                      <a:pt x="176850" y="99226"/>
                      <a:pt x="180252" y="102500"/>
                    </a:cubicBezTo>
                    <a:cubicBezTo>
                      <a:pt x="183654" y="105774"/>
                      <a:pt x="187141" y="109155"/>
                      <a:pt x="190713" y="112641"/>
                    </a:cubicBezTo>
                    <a:cubicBezTo>
                      <a:pt x="194285" y="116128"/>
                      <a:pt x="197963" y="119785"/>
                      <a:pt x="201747" y="123612"/>
                    </a:cubicBezTo>
                    <a:cubicBezTo>
                      <a:pt x="205532" y="127439"/>
                      <a:pt x="208636" y="130756"/>
                      <a:pt x="211060" y="133562"/>
                    </a:cubicBezTo>
                    <a:cubicBezTo>
                      <a:pt x="213483" y="136369"/>
                      <a:pt x="214695" y="138112"/>
                      <a:pt x="214695" y="138793"/>
                    </a:cubicBezTo>
                    <a:cubicBezTo>
                      <a:pt x="214695" y="140238"/>
                      <a:pt x="212612" y="143045"/>
                      <a:pt x="208444" y="147212"/>
                    </a:cubicBezTo>
                    <a:cubicBezTo>
                      <a:pt x="204277" y="151379"/>
                      <a:pt x="201471" y="153463"/>
                      <a:pt x="200025" y="153463"/>
                    </a:cubicBezTo>
                    <a:cubicBezTo>
                      <a:pt x="199260" y="153463"/>
                      <a:pt x="198048" y="152783"/>
                      <a:pt x="196389" y="151422"/>
                    </a:cubicBezTo>
                    <a:cubicBezTo>
                      <a:pt x="194731" y="150061"/>
                      <a:pt x="193179" y="148658"/>
                      <a:pt x="191733" y="147212"/>
                    </a:cubicBezTo>
                    <a:cubicBezTo>
                      <a:pt x="190287" y="145766"/>
                      <a:pt x="188650" y="144065"/>
                      <a:pt x="186822" y="142109"/>
                    </a:cubicBezTo>
                    <a:cubicBezTo>
                      <a:pt x="184993" y="140153"/>
                      <a:pt x="183952" y="139048"/>
                      <a:pt x="183696" y="138793"/>
                    </a:cubicBezTo>
                    <a:lnTo>
                      <a:pt x="171450" y="151039"/>
                    </a:lnTo>
                    <a:lnTo>
                      <a:pt x="199515" y="179104"/>
                    </a:lnTo>
                    <a:cubicBezTo>
                      <a:pt x="201896" y="181485"/>
                      <a:pt x="203087" y="184377"/>
                      <a:pt x="203087" y="187778"/>
                    </a:cubicBezTo>
                    <a:cubicBezTo>
                      <a:pt x="203087" y="191350"/>
                      <a:pt x="201428" y="194795"/>
                      <a:pt x="198111" y="198111"/>
                    </a:cubicBezTo>
                    <a:cubicBezTo>
                      <a:pt x="194795" y="201428"/>
                      <a:pt x="191350" y="203086"/>
                      <a:pt x="187779" y="203086"/>
                    </a:cubicBezTo>
                    <a:cubicBezTo>
                      <a:pt x="184377" y="203086"/>
                      <a:pt x="181485" y="201896"/>
                      <a:pt x="179104" y="199515"/>
                    </a:cubicBezTo>
                    <a:lnTo>
                      <a:pt x="93507" y="113917"/>
                    </a:lnTo>
                    <a:cubicBezTo>
                      <a:pt x="78539" y="125058"/>
                      <a:pt x="63018" y="130628"/>
                      <a:pt x="46945" y="130628"/>
                    </a:cubicBezTo>
                    <a:cubicBezTo>
                      <a:pt x="33082" y="130628"/>
                      <a:pt x="21793" y="126270"/>
                      <a:pt x="13076" y="117553"/>
                    </a:cubicBezTo>
                    <a:cubicBezTo>
                      <a:pt x="4359" y="108836"/>
                      <a:pt x="0" y="97546"/>
                      <a:pt x="0" y="83684"/>
                    </a:cubicBezTo>
                    <a:cubicBezTo>
                      <a:pt x="0" y="70077"/>
                      <a:pt x="4040" y="56767"/>
                      <a:pt x="12119" y="43755"/>
                    </a:cubicBezTo>
                    <a:cubicBezTo>
                      <a:pt x="20198" y="30743"/>
                      <a:pt x="30744" y="20198"/>
                      <a:pt x="43755" y="12119"/>
                    </a:cubicBezTo>
                    <a:cubicBezTo>
                      <a:pt x="56767" y="4039"/>
                      <a:pt x="70077" y="0"/>
                      <a:pt x="83684" y="0"/>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r"/>
                <a:endParaRPr lang="en-AU" altLang="zh-CN" dirty="0">
                  <a:solidFill>
                    <a:schemeClr val="tx1">
                      <a:lumMod val="65000"/>
                      <a:lumOff val="35000"/>
                    </a:schemeClr>
                  </a:solidFill>
                  <a:cs typeface="+mn-ea"/>
                  <a:sym typeface="+mn-lt"/>
                </a:endParaRPr>
              </a:p>
            </p:txBody>
          </p:sp>
          <p:sp>
            <p:nvSpPr>
              <p:cNvPr id="23" name="稻壳天启设计原创模板"/>
              <p:cNvSpPr/>
              <p:nvPr/>
            </p:nvSpPr>
            <p:spPr>
              <a:xfrm>
                <a:off x="6181615" y="3076182"/>
                <a:ext cx="699076" cy="699074"/>
              </a:xfrm>
              <a:prstGeom prst="ellipse">
                <a:avLst/>
              </a:prstGeom>
              <a:solidFill>
                <a:srgbClr val="767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AU" sz="16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sym typeface="+mn-lt"/>
                </a:endParaRPr>
              </a:p>
            </p:txBody>
          </p:sp>
          <p:sp>
            <p:nvSpPr>
              <p:cNvPr id="24" name="任意多边形 23"/>
              <p:cNvSpPr/>
              <p:nvPr/>
            </p:nvSpPr>
            <p:spPr>
              <a:xfrm>
                <a:off x="6354737" y="3262874"/>
                <a:ext cx="352832" cy="325691"/>
              </a:xfrm>
              <a:custGeom>
                <a:avLst/>
                <a:gdLst/>
                <a:ahLst/>
                <a:cxnLst/>
                <a:rect l="l" t="t" r="r" b="b"/>
                <a:pathLst>
                  <a:path w="566057" h="522514">
                    <a:moveTo>
                      <a:pt x="435429" y="130628"/>
                    </a:moveTo>
                    <a:cubicBezTo>
                      <a:pt x="435429" y="178026"/>
                      <a:pt x="427038" y="220095"/>
                      <a:pt x="410255" y="256835"/>
                    </a:cubicBezTo>
                    <a:cubicBezTo>
                      <a:pt x="442232" y="250258"/>
                      <a:pt x="468936" y="237444"/>
                      <a:pt x="490367" y="218394"/>
                    </a:cubicBezTo>
                    <a:cubicBezTo>
                      <a:pt x="511799" y="199344"/>
                      <a:pt x="522514" y="180975"/>
                      <a:pt x="522514" y="163285"/>
                    </a:cubicBezTo>
                    <a:lnTo>
                      <a:pt x="522514" y="130628"/>
                    </a:lnTo>
                    <a:close/>
                    <a:moveTo>
                      <a:pt x="43543" y="130628"/>
                    </a:moveTo>
                    <a:lnTo>
                      <a:pt x="43543" y="163285"/>
                    </a:lnTo>
                    <a:cubicBezTo>
                      <a:pt x="43543" y="180975"/>
                      <a:pt x="54258" y="199344"/>
                      <a:pt x="75690" y="218394"/>
                    </a:cubicBezTo>
                    <a:cubicBezTo>
                      <a:pt x="97121" y="237444"/>
                      <a:pt x="123825" y="250258"/>
                      <a:pt x="155802" y="256835"/>
                    </a:cubicBezTo>
                    <a:cubicBezTo>
                      <a:pt x="139020" y="220095"/>
                      <a:pt x="130629" y="178026"/>
                      <a:pt x="130629" y="130628"/>
                    </a:cubicBezTo>
                    <a:close/>
                    <a:moveTo>
                      <a:pt x="185057" y="0"/>
                    </a:moveTo>
                    <a:lnTo>
                      <a:pt x="381000" y="0"/>
                    </a:lnTo>
                    <a:cubicBezTo>
                      <a:pt x="395968" y="0"/>
                      <a:pt x="408781" y="5329"/>
                      <a:pt x="419440" y="15988"/>
                    </a:cubicBezTo>
                    <a:cubicBezTo>
                      <a:pt x="430099" y="26647"/>
                      <a:pt x="435429" y="39460"/>
                      <a:pt x="435429" y="54428"/>
                    </a:cubicBezTo>
                    <a:lnTo>
                      <a:pt x="435429" y="87085"/>
                    </a:lnTo>
                    <a:lnTo>
                      <a:pt x="533400" y="87085"/>
                    </a:lnTo>
                    <a:cubicBezTo>
                      <a:pt x="542471" y="87085"/>
                      <a:pt x="550182" y="90260"/>
                      <a:pt x="556532" y="96610"/>
                    </a:cubicBezTo>
                    <a:cubicBezTo>
                      <a:pt x="562882" y="102960"/>
                      <a:pt x="566057" y="110671"/>
                      <a:pt x="566057" y="119743"/>
                    </a:cubicBezTo>
                    <a:lnTo>
                      <a:pt x="566057" y="163285"/>
                    </a:lnTo>
                    <a:cubicBezTo>
                      <a:pt x="566057" y="179387"/>
                      <a:pt x="561351" y="195602"/>
                      <a:pt x="551940" y="211931"/>
                    </a:cubicBezTo>
                    <a:cubicBezTo>
                      <a:pt x="542528" y="228260"/>
                      <a:pt x="529828" y="243001"/>
                      <a:pt x="513840" y="256154"/>
                    </a:cubicBezTo>
                    <a:cubicBezTo>
                      <a:pt x="497851" y="269308"/>
                      <a:pt x="478234" y="280364"/>
                      <a:pt x="454989" y="289322"/>
                    </a:cubicBezTo>
                    <a:cubicBezTo>
                      <a:pt x="431743" y="298280"/>
                      <a:pt x="407307" y="303326"/>
                      <a:pt x="381680" y="304460"/>
                    </a:cubicBezTo>
                    <a:cubicBezTo>
                      <a:pt x="372155" y="316706"/>
                      <a:pt x="361383" y="327478"/>
                      <a:pt x="349363" y="336777"/>
                    </a:cubicBezTo>
                    <a:cubicBezTo>
                      <a:pt x="340746" y="344487"/>
                      <a:pt x="334792" y="352708"/>
                      <a:pt x="331504" y="361439"/>
                    </a:cubicBezTo>
                    <a:cubicBezTo>
                      <a:pt x="328216" y="370171"/>
                      <a:pt x="326571" y="380319"/>
                      <a:pt x="326571" y="391885"/>
                    </a:cubicBezTo>
                    <a:cubicBezTo>
                      <a:pt x="326571" y="404132"/>
                      <a:pt x="330030" y="414451"/>
                      <a:pt x="336947" y="422842"/>
                    </a:cubicBezTo>
                    <a:cubicBezTo>
                      <a:pt x="343864" y="431233"/>
                      <a:pt x="354920" y="435428"/>
                      <a:pt x="370114" y="435428"/>
                    </a:cubicBezTo>
                    <a:cubicBezTo>
                      <a:pt x="387123" y="435428"/>
                      <a:pt x="402261" y="440588"/>
                      <a:pt x="415528" y="450906"/>
                    </a:cubicBezTo>
                    <a:cubicBezTo>
                      <a:pt x="428795" y="461225"/>
                      <a:pt x="435429" y="474209"/>
                      <a:pt x="435429" y="489857"/>
                    </a:cubicBezTo>
                    <a:lnTo>
                      <a:pt x="435429" y="511628"/>
                    </a:lnTo>
                    <a:cubicBezTo>
                      <a:pt x="435429" y="514803"/>
                      <a:pt x="434408" y="517411"/>
                      <a:pt x="432367" y="519452"/>
                    </a:cubicBezTo>
                    <a:cubicBezTo>
                      <a:pt x="430326" y="521494"/>
                      <a:pt x="427718" y="522514"/>
                      <a:pt x="424543" y="522514"/>
                    </a:cubicBezTo>
                    <a:lnTo>
                      <a:pt x="141514" y="522514"/>
                    </a:lnTo>
                    <a:cubicBezTo>
                      <a:pt x="138339" y="522514"/>
                      <a:pt x="135731" y="521494"/>
                      <a:pt x="133690" y="519452"/>
                    </a:cubicBezTo>
                    <a:cubicBezTo>
                      <a:pt x="131649" y="517411"/>
                      <a:pt x="130629" y="514803"/>
                      <a:pt x="130629" y="511628"/>
                    </a:cubicBezTo>
                    <a:lnTo>
                      <a:pt x="130629" y="489857"/>
                    </a:lnTo>
                    <a:cubicBezTo>
                      <a:pt x="130629" y="474209"/>
                      <a:pt x="137262" y="461225"/>
                      <a:pt x="150529" y="450906"/>
                    </a:cubicBezTo>
                    <a:cubicBezTo>
                      <a:pt x="163796" y="440588"/>
                      <a:pt x="178934" y="435428"/>
                      <a:pt x="195943" y="435428"/>
                    </a:cubicBezTo>
                    <a:cubicBezTo>
                      <a:pt x="211138" y="435428"/>
                      <a:pt x="222193" y="431233"/>
                      <a:pt x="229110" y="422842"/>
                    </a:cubicBezTo>
                    <a:cubicBezTo>
                      <a:pt x="236027" y="414451"/>
                      <a:pt x="239486" y="404132"/>
                      <a:pt x="239486" y="391885"/>
                    </a:cubicBezTo>
                    <a:cubicBezTo>
                      <a:pt x="239486" y="380319"/>
                      <a:pt x="237842" y="370171"/>
                      <a:pt x="234553" y="361439"/>
                    </a:cubicBezTo>
                    <a:cubicBezTo>
                      <a:pt x="231265" y="352708"/>
                      <a:pt x="225312" y="344487"/>
                      <a:pt x="216694" y="336777"/>
                    </a:cubicBezTo>
                    <a:cubicBezTo>
                      <a:pt x="204674" y="327478"/>
                      <a:pt x="193902" y="316706"/>
                      <a:pt x="184377" y="304460"/>
                    </a:cubicBezTo>
                    <a:cubicBezTo>
                      <a:pt x="158750" y="303326"/>
                      <a:pt x="134314" y="298280"/>
                      <a:pt x="111068" y="289322"/>
                    </a:cubicBezTo>
                    <a:cubicBezTo>
                      <a:pt x="87823" y="280364"/>
                      <a:pt x="68206" y="269308"/>
                      <a:pt x="52217" y="256154"/>
                    </a:cubicBezTo>
                    <a:cubicBezTo>
                      <a:pt x="36229" y="243001"/>
                      <a:pt x="23529" y="228260"/>
                      <a:pt x="14117" y="211931"/>
                    </a:cubicBezTo>
                    <a:cubicBezTo>
                      <a:pt x="4706" y="195602"/>
                      <a:pt x="0" y="179387"/>
                      <a:pt x="0" y="163285"/>
                    </a:cubicBezTo>
                    <a:lnTo>
                      <a:pt x="0" y="119743"/>
                    </a:lnTo>
                    <a:cubicBezTo>
                      <a:pt x="0" y="110671"/>
                      <a:pt x="3175" y="102960"/>
                      <a:pt x="9525" y="96610"/>
                    </a:cubicBezTo>
                    <a:cubicBezTo>
                      <a:pt x="15875" y="90260"/>
                      <a:pt x="23586" y="87085"/>
                      <a:pt x="32657" y="87085"/>
                    </a:cubicBezTo>
                    <a:lnTo>
                      <a:pt x="130629" y="87085"/>
                    </a:lnTo>
                    <a:lnTo>
                      <a:pt x="130629" y="54428"/>
                    </a:lnTo>
                    <a:cubicBezTo>
                      <a:pt x="130629" y="39460"/>
                      <a:pt x="135958" y="26647"/>
                      <a:pt x="146617" y="15988"/>
                    </a:cubicBezTo>
                    <a:cubicBezTo>
                      <a:pt x="157276" y="5329"/>
                      <a:pt x="170089" y="0"/>
                      <a:pt x="185057" y="0"/>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pPr algn="r"/>
                <a:endParaRPr lang="en-US" altLang="zh-CN" sz="4800" dirty="0">
                  <a:solidFill>
                    <a:schemeClr val="tx1">
                      <a:lumMod val="65000"/>
                      <a:lumOff val="35000"/>
                    </a:schemeClr>
                  </a:solidFill>
                  <a:cs typeface="+mn-ea"/>
                  <a:sym typeface="+mn-lt"/>
                </a:endParaRPr>
              </a:p>
            </p:txBody>
          </p:sp>
          <p:sp>
            <p:nvSpPr>
              <p:cNvPr id="70" name="文本框 69"/>
              <p:cNvSpPr txBox="1"/>
              <p:nvPr/>
            </p:nvSpPr>
            <p:spPr>
              <a:xfrm rot="16200000">
                <a:off x="8901320" y="-517790"/>
                <a:ext cx="1044575" cy="4824095"/>
              </a:xfrm>
              <a:prstGeom prst="rect">
                <a:avLst/>
              </a:prstGeom>
              <a:noFill/>
            </p:spPr>
            <p:txBody>
              <a:bodyPr vert="eaVert" wrap="square" rtlCol="0">
                <a:spAutoFit/>
              </a:bodyPr>
              <a:lstStyle/>
              <a:p>
                <a:r>
                  <a:rPr lang="en-US" altLang="zh-CN" sz="28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CHƯƠNG 4: KẾT QUẢ THỰC NGHIỆM</a:t>
                </a:r>
              </a:p>
            </p:txBody>
          </p:sp>
          <p:sp>
            <p:nvSpPr>
              <p:cNvPr id="68" name="文本框 67"/>
              <p:cNvSpPr txBox="1"/>
              <p:nvPr/>
            </p:nvSpPr>
            <p:spPr>
              <a:xfrm rot="16200000">
                <a:off x="9022605" y="853810"/>
                <a:ext cx="1044575" cy="5187315"/>
              </a:xfrm>
              <a:prstGeom prst="rect">
                <a:avLst/>
              </a:prstGeom>
              <a:noFill/>
            </p:spPr>
            <p:txBody>
              <a:bodyPr vert="eaVert" wrap="square" rtlCol="0">
                <a:spAutoFit/>
              </a:bodyPr>
              <a:lstStyle/>
              <a:p>
                <a:r>
                  <a:rPr lang="en-US" altLang="zh-CN" sz="28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CHƯƠNG 5: KẾT LUẬN VÀ HƯỚNG PHÁT TRIỂN</a:t>
                </a:r>
              </a:p>
            </p:txBody>
          </p:sp>
        </p:grpSp>
      </p:grpSp>
      <p:sp>
        <p:nvSpPr>
          <p:cNvPr id="16" name="稻壳天启设计原创模板"/>
          <p:cNvSpPr txBox="1"/>
          <p:nvPr>
            <p:custDataLst>
              <p:tags r:id="rId1"/>
            </p:custDataLst>
          </p:nvPr>
        </p:nvSpPr>
        <p:spPr>
          <a:xfrm>
            <a:off x="4629558" y="263439"/>
            <a:ext cx="2729230" cy="768350"/>
          </a:xfrm>
          <a:prstGeom prst="rect">
            <a:avLst/>
          </a:prstGeom>
          <a:noFill/>
          <a:ln w="9525">
            <a:noFill/>
          </a:ln>
          <a:effectLst>
            <a:outerShdw blurRad="50800" dist="50800" dir="5400000" sx="1000" sy="1000" algn="ctr" rotWithShape="0">
              <a:srgbClr val="000000"/>
            </a:outerShdw>
          </a:effectLst>
        </p:spPr>
        <p:txBody>
          <a:bodyPr vert="horz" wrap="none" anchor="t">
            <a:spAutoFit/>
          </a:bodyPr>
          <a:lstStyle/>
          <a:p>
            <a:pPr algn="ctr">
              <a:buFont typeface="Arial" panose="020B0604020202020204" pitchFamily="34" charset="0"/>
            </a:pPr>
            <a:r>
              <a:rPr lang="en-US" sz="44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MỤC LỤC</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3EFF0"/>
        </a:solidFill>
        <a:effectLst/>
      </p:bgPr>
    </p:bg>
    <p:spTree>
      <p:nvGrpSpPr>
        <p:cNvPr id="1" name=""/>
        <p:cNvGrpSpPr/>
        <p:nvPr/>
      </p:nvGrpSpPr>
      <p:grpSpPr>
        <a:xfrm>
          <a:off x="0" y="0"/>
          <a:ext cx="0" cy="0"/>
          <a:chOff x="0" y="0"/>
          <a:chExt cx="0" cy="0"/>
        </a:xfrm>
      </p:grpSpPr>
      <p:grpSp>
        <p:nvGrpSpPr>
          <p:cNvPr id="2" name="组合 1"/>
          <p:cNvGrpSpPr/>
          <p:nvPr/>
        </p:nvGrpSpPr>
        <p:grpSpPr>
          <a:xfrm>
            <a:off x="219075" y="514350"/>
            <a:ext cx="11564620" cy="5932805"/>
            <a:chOff x="50305" y="492347"/>
            <a:chExt cx="11564801" cy="5932564"/>
          </a:xfrm>
        </p:grpSpPr>
        <p:sp>
          <p:nvSpPr>
            <p:cNvPr id="49" name="文本框 48"/>
            <p:cNvSpPr txBox="1"/>
            <p:nvPr/>
          </p:nvSpPr>
          <p:spPr>
            <a:xfrm rot="16200000">
              <a:off x="5979163" y="-4530186"/>
              <a:ext cx="613410" cy="10658475"/>
            </a:xfrm>
            <a:prstGeom prst="rect">
              <a:avLst/>
            </a:prstGeom>
            <a:noFill/>
          </p:spPr>
          <p:txBody>
            <a:bodyPr vert="eaVert" wrap="square" rtlCol="0">
              <a:spAutoFit/>
            </a:bodyPr>
            <a:lstStyle/>
            <a:p>
              <a:r>
                <a:rPr lang="en-US" altLang="zh-CN" sz="28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CHƯƠNG 1: TỔNG QUAN</a:t>
              </a:r>
            </a:p>
          </p:txBody>
        </p:sp>
        <p:sp>
          <p:nvSpPr>
            <p:cNvPr id="48" name="文本框 47"/>
            <p:cNvSpPr txBox="1"/>
            <p:nvPr/>
          </p:nvSpPr>
          <p:spPr>
            <a:xfrm>
              <a:off x="50305" y="1105732"/>
              <a:ext cx="10738653" cy="5319179"/>
            </a:xfrm>
            <a:prstGeom prst="rect">
              <a:avLst/>
            </a:prstGeom>
            <a:noFill/>
            <a:extLst>
              <a:ext uri="{909E8E84-426E-40DD-AFC4-6F175D3DCCD1}">
                <a14:hiddenFill xmlns:a14="http://schemas.microsoft.com/office/drawing/2010/main">
                  <a:solidFill>
                    <a:srgbClr val="E84C53"/>
                  </a:solidFill>
                </a14:hiddenFill>
              </a:ext>
            </a:extLst>
          </p:spPr>
          <p:txBody>
            <a:bodyPr wrap="square" rtlCol="0">
              <a:noAutofit/>
            </a:bodyPr>
            <a:lstStyle/>
            <a:p>
              <a:pPr>
                <a:lnSpc>
                  <a:spcPct val="150000"/>
                </a:lnSpc>
              </a:pPr>
              <a:r>
                <a:rPr lang="en-US" b="1"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1.1 </a:t>
              </a:r>
              <a:r>
                <a:rPr lang="en-US" b="1"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Giới</a:t>
              </a:r>
              <a:r>
                <a:rPr lang="en-US" b="1"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b="1"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thiệu</a:t>
              </a:r>
              <a:r>
                <a:rPr lang="en-US" b="1"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b="1"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về</a:t>
              </a:r>
              <a:r>
                <a:rPr lang="en-US" b="1"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b="1"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đề</a:t>
              </a:r>
              <a:r>
                <a:rPr lang="en-US" b="1"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b="1"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tài</a:t>
              </a:r>
              <a:endParaRPr lang="en-US" b="1"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Ngành</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công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nghiệp</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điện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thoại</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di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động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đã</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có</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sự</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tăng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trưởng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theo</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cấp</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số</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nhân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biến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điện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thoại</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thông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minh</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thành</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thiết</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bị</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không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thể</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thiếu</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để</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liên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lạc</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truy</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cập</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thông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tin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và</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giải</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trí</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Nhu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cầu</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tăng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vọt</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này</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đã</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thúc</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đẩy</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nhu</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cầu</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về</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các</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kênh</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mua</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điện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thoại</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di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động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hiệu</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quả</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và</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thuận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tiện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a:t>
              </a:r>
            </a:p>
            <a:p>
              <a:pPr>
                <a:lnSpc>
                  <a:spcPct val="150000"/>
                </a:lnSpc>
              </a:pPr>
              <a:r>
                <a:rPr lang="en-US" b="1"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1.2 </a:t>
              </a:r>
              <a:r>
                <a:rPr lang="en-US" b="1"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Nhiệm</a:t>
              </a:r>
              <a:r>
                <a:rPr lang="en-US" b="1"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b="1"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vụ</a:t>
              </a:r>
              <a:r>
                <a:rPr lang="en-US" b="1"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b="1"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đồ</a:t>
              </a:r>
              <a:r>
                <a:rPr lang="en-US" b="1"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b="1"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án</a:t>
              </a:r>
              <a:endParaRPr lang="en-US" b="1"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Mục</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tiêu</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chính</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của</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dự</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án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này</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là</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phát</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triển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một</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trang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web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thương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mại</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điện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tử</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toàn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diện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được</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thiết</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kế</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riêng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để</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bán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điện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thoại</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di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động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Trang web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phải</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giải</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quyết</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được</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những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hạn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chế</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của</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các</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nền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tảng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hiện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có</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và</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các</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cửa</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hàng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truyền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thống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bằng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cách</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cung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cấp</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a:t>
              </a:r>
            </a:p>
            <a:p>
              <a:pPr>
                <a:lnSpc>
                  <a:spcPct val="150000"/>
                </a:lnSpc>
              </a:pPr>
              <a:r>
                <a:rPr lang="en-US" b="1"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1.3 </a:t>
              </a:r>
              <a:r>
                <a:rPr lang="en-US" b="1"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Phạm</a:t>
              </a:r>
              <a:r>
                <a:rPr lang="en-US" b="1"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vi </a:t>
              </a:r>
              <a:r>
                <a:rPr lang="en-US" b="1"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và</a:t>
              </a:r>
              <a:r>
                <a:rPr lang="en-US" b="1"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b="1"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hạn</a:t>
              </a:r>
              <a:r>
                <a:rPr lang="en-US" b="1"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b="1"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chế</a:t>
              </a:r>
              <a:endParaRPr lang="en-US" b="1"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Phạm</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vi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của</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dự</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án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này</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bao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gồm</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việc</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phát</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triển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một</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trang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web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thương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mại</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điện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tử</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đầy</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đủ</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chức</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năng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để</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bán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điện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thoại</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di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động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Trang web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phải</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bao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gồm</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tất</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cả</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các</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tính</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năng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và</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chức</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năng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cần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thiết</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chẳng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hạn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như</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danh</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sách</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sản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phẩm</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khả</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năng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tìm</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kiếm</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tài</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khoản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người</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dùng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giỏ</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hàng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cổng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thanh</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toán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và</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hệ</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thống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quản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lý</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đơn</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hàng</a:t>
              </a:r>
              <a:r>
                <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a:t>
              </a:r>
            </a:p>
            <a:p>
              <a:pPr>
                <a:lnSpc>
                  <a:spcPct val="150000"/>
                </a:lnSpc>
              </a:pPr>
              <a:endParaRPr lang="en-US"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endPar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endPar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endPar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endPar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endPar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endPar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endPar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endPar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endPar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endPar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endPar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endPar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endPar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endPar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endPar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endPar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endParaRPr>
            </a:p>
          </p:txBody>
        </p:sp>
      </p:grpSp>
      <p:sp>
        <p:nvSpPr>
          <p:cNvPr id="4" name="稻壳天启设计原创模板"/>
          <p:cNvSpPr/>
          <p:nvPr/>
        </p:nvSpPr>
        <p:spPr>
          <a:xfrm>
            <a:off x="6634480" y="0"/>
            <a:ext cx="831850" cy="62928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21600"/>
                </a:lnTo>
                <a:lnTo>
                  <a:pt x="21600" y="21600"/>
                </a:lnTo>
                <a:lnTo>
                  <a:pt x="21600" y="0"/>
                </a:lnTo>
                <a:close/>
              </a:path>
            </a:pathLst>
          </a:custGeom>
          <a:solidFill>
            <a:srgbClr val="767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1pPr>
            <a:lvl2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2pPr>
            <a:lvl3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3pPr>
            <a:lvl4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4pPr>
            <a:lvl5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5pPr>
            <a:lvl6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6pPr>
            <a:lvl7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7pPr>
            <a:lvl8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8pPr>
            <a:lvl9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9pPr>
          </a:lstStyle>
          <a:p>
            <a:endParaRPr sz="16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5" name="稻壳天启设计原创模板"/>
          <p:cNvSpPr/>
          <p:nvPr/>
        </p:nvSpPr>
        <p:spPr>
          <a:xfrm>
            <a:off x="7466330" y="0"/>
            <a:ext cx="970915" cy="62928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9523" y="9522"/>
                </a:lnTo>
                <a:lnTo>
                  <a:pt x="9523" y="2648"/>
                </a:lnTo>
                <a:lnTo>
                  <a:pt x="5316" y="2648"/>
                </a:lnTo>
                <a:lnTo>
                  <a:pt x="5316" y="5316"/>
                </a:lnTo>
                <a:lnTo>
                  <a:pt x="0" y="0"/>
                </a:lnTo>
                <a:close/>
              </a:path>
            </a:pathLst>
          </a:custGeom>
          <a:solidFill>
            <a:srgbClr val="767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1pPr>
            <a:lvl2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2pPr>
            <a:lvl3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3pPr>
            <a:lvl4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4pPr>
            <a:lvl5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5pPr>
            <a:lvl6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6pPr>
            <a:lvl7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7pPr>
            <a:lvl8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8pPr>
            <a:lvl9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9pPr>
          </a:lstStyle>
          <a:p>
            <a:endParaRPr sz="160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6" name="稻壳天启设计原创模板"/>
          <p:cNvSpPr/>
          <p:nvPr/>
        </p:nvSpPr>
        <p:spPr>
          <a:xfrm>
            <a:off x="6634480" y="628015"/>
            <a:ext cx="901065" cy="4191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16288" y="21600"/>
                </a:lnTo>
                <a:lnTo>
                  <a:pt x="16288" y="13235"/>
                </a:lnTo>
                <a:lnTo>
                  <a:pt x="21600" y="13235"/>
                </a:lnTo>
                <a:lnTo>
                  <a:pt x="21600" y="0"/>
                </a:lnTo>
                <a:lnTo>
                  <a:pt x="0" y="0"/>
                </a:lnTo>
                <a:close/>
              </a:path>
            </a:pathLst>
          </a:custGeom>
          <a:solidFill>
            <a:srgbClr val="767AA3">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1pPr>
            <a:lvl2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2pPr>
            <a:lvl3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3pPr>
            <a:lvl4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4pPr>
            <a:lvl5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5pPr>
            <a:lvl6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6pPr>
            <a:lvl7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7pPr>
            <a:lvl8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8pPr>
            <a:lvl9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9pPr>
          </a:lstStyle>
          <a:p>
            <a:endParaRPr sz="160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7" name="稻壳天启设计原创模板"/>
          <p:cNvSpPr/>
          <p:nvPr/>
        </p:nvSpPr>
        <p:spPr>
          <a:xfrm flipH="1">
            <a:off x="7535545" y="588010"/>
            <a:ext cx="901065" cy="45847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16288" y="21600"/>
                </a:lnTo>
                <a:lnTo>
                  <a:pt x="16288" y="13235"/>
                </a:lnTo>
                <a:lnTo>
                  <a:pt x="21600" y="13235"/>
                </a:lnTo>
                <a:lnTo>
                  <a:pt x="21600" y="0"/>
                </a:lnTo>
                <a:lnTo>
                  <a:pt x="0" y="0"/>
                </a:lnTo>
                <a:close/>
              </a:path>
            </a:pathLst>
          </a:custGeom>
          <a:solidFill>
            <a:srgbClr val="767AA3">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1pPr>
            <a:lvl2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2pPr>
            <a:lvl3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3pPr>
            <a:lvl4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4pPr>
            <a:lvl5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5pPr>
            <a:lvl6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6pPr>
            <a:lvl7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7pPr>
            <a:lvl8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8pPr>
            <a:lvl9pPr marL="0" marR="0" indent="0" algn="ctr" defTabSz="457200" rtl="0" fontAlgn="auto" latinLnBrk="0" hangingPunct="0">
              <a:lnSpc>
                <a:spcPct val="80000"/>
              </a:lnSpc>
              <a:spcBef>
                <a:spcPts val="5500"/>
              </a:spcBef>
              <a:spcAft>
                <a:spcPts val="0"/>
              </a:spcAft>
              <a:buClrTx/>
              <a:buSzTx/>
              <a:buFontTx/>
              <a:buNone/>
              <a:defRPr kumimoji="0" sz="5000" b="0" i="0" u="none" strike="noStrike" cap="none" spc="0" normalizeH="0" baseline="0">
                <a:ln>
                  <a:noFill/>
                </a:ln>
                <a:solidFill>
                  <a:srgbClr val="333333"/>
                </a:solidFill>
                <a:effectLst/>
                <a:uFillTx/>
                <a:latin typeface="+mn-lt"/>
                <a:ea typeface="+mn-ea"/>
                <a:cs typeface="+mn-cs"/>
                <a:sym typeface="Helvetica Neue Thin"/>
              </a:defRPr>
            </a:lvl9pPr>
          </a:lstStyle>
          <a:p>
            <a:endParaRPr sz="160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3EFF0"/>
        </a:solidFill>
        <a:effectLst/>
      </p:bgPr>
    </p:bg>
    <p:spTree>
      <p:nvGrpSpPr>
        <p:cNvPr id="1" name=""/>
        <p:cNvGrpSpPr/>
        <p:nvPr/>
      </p:nvGrpSpPr>
      <p:grpSpPr>
        <a:xfrm>
          <a:off x="0" y="0"/>
          <a:ext cx="0" cy="0"/>
          <a:chOff x="0" y="0"/>
          <a:chExt cx="0" cy="0"/>
        </a:xfrm>
      </p:grpSpPr>
      <p:grpSp>
        <p:nvGrpSpPr>
          <p:cNvPr id="4" name="组合 3"/>
          <p:cNvGrpSpPr/>
          <p:nvPr/>
        </p:nvGrpSpPr>
        <p:grpSpPr>
          <a:xfrm>
            <a:off x="970534" y="1643745"/>
            <a:ext cx="10463530" cy="4061877"/>
            <a:chOff x="1511314" y="1643745"/>
            <a:chExt cx="10463530" cy="4061877"/>
          </a:xfrm>
        </p:grpSpPr>
        <p:grpSp>
          <p:nvGrpSpPr>
            <p:cNvPr id="2" name="组合 1"/>
            <p:cNvGrpSpPr/>
            <p:nvPr/>
          </p:nvGrpSpPr>
          <p:grpSpPr>
            <a:xfrm>
              <a:off x="1511314" y="1643745"/>
              <a:ext cx="2850312" cy="3844245"/>
              <a:chOff x="2497765" y="2177145"/>
              <a:chExt cx="2850312" cy="3844245"/>
            </a:xfrm>
          </p:grpSpPr>
          <p:cxnSp>
            <p:nvCxnSpPr>
              <p:cNvPr id="15" name="稻壳天启设计原创模板"/>
              <p:cNvCxnSpPr>
                <a:cxnSpLocks noChangeShapeType="1"/>
              </p:cNvCxnSpPr>
              <p:nvPr/>
            </p:nvCxnSpPr>
            <p:spPr bwMode="auto">
              <a:xfrm>
                <a:off x="3401212" y="3080592"/>
                <a:ext cx="1083005" cy="631988"/>
              </a:xfrm>
              <a:prstGeom prst="line">
                <a:avLst/>
              </a:prstGeom>
              <a:noFill/>
              <a:ln w="9525">
                <a:solidFill>
                  <a:srgbClr val="9699C5"/>
                </a:solidFill>
                <a:miter lim="800000"/>
              </a:ln>
              <a:extLst>
                <a:ext uri="{909E8E84-426E-40DD-AFC4-6F175D3DCCD1}">
                  <a14:hiddenFill xmlns:a14="http://schemas.microsoft.com/office/drawing/2010/main">
                    <a:solidFill>
                      <a:srgbClr val="FFFFFF"/>
                    </a:solidFill>
                  </a14:hiddenFill>
                </a:ext>
              </a:extLst>
            </p:spPr>
          </p:cxnSp>
          <p:cxnSp>
            <p:nvCxnSpPr>
              <p:cNvPr id="16" name="稻壳天启设计原创模板"/>
              <p:cNvCxnSpPr>
                <a:cxnSpLocks noChangeShapeType="1"/>
              </p:cNvCxnSpPr>
              <p:nvPr/>
            </p:nvCxnSpPr>
            <p:spPr bwMode="auto">
              <a:xfrm rot="10800000" flipV="1">
                <a:off x="3401212" y="4435056"/>
                <a:ext cx="1083005" cy="722474"/>
              </a:xfrm>
              <a:prstGeom prst="line">
                <a:avLst/>
              </a:prstGeom>
              <a:noFill/>
              <a:ln w="9525">
                <a:solidFill>
                  <a:srgbClr val="9699C5"/>
                </a:solidFill>
                <a:miter lim="800000"/>
              </a:ln>
              <a:extLst>
                <a:ext uri="{909E8E84-426E-40DD-AFC4-6F175D3DCCD1}">
                  <a14:hiddenFill xmlns:a14="http://schemas.microsoft.com/office/drawing/2010/main">
                    <a:solidFill>
                      <a:srgbClr val="FFFFFF"/>
                    </a:solidFill>
                  </a14:hiddenFill>
                </a:ext>
              </a:extLst>
            </p:spPr>
          </p:cxnSp>
          <p:sp>
            <p:nvSpPr>
              <p:cNvPr id="17" name="稻壳天启设计原创模板"/>
              <p:cNvSpPr>
                <a:spLocks noChangeArrowheads="1"/>
              </p:cNvSpPr>
              <p:nvPr/>
            </p:nvSpPr>
            <p:spPr bwMode="auto">
              <a:xfrm>
                <a:off x="2497765" y="2177145"/>
                <a:ext cx="954346" cy="954346"/>
              </a:xfrm>
              <a:prstGeom prst="roundRect">
                <a:avLst>
                  <a:gd name="adj" fmla="val 16667"/>
                </a:avLst>
              </a:prstGeom>
              <a:solidFill>
                <a:srgbClr val="767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9pPr>
              </a:lstStyle>
              <a:p>
                <a:pPr algn="ctr" defTabSz="1219200"/>
                <a:endParaRPr lang="en-US" altLang="zh-CN" sz="2400">
                  <a:solidFill>
                    <a:srgbClr val="080808"/>
                  </a:solidFill>
                  <a:latin typeface="Arial" panose="020B0604020202020204" pitchFamily="34" charset="0"/>
                  <a:ea typeface="Arial" panose="020B0604020202020204" pitchFamily="34" charset="0"/>
                  <a:sym typeface="Arial" panose="020B0604020202020204" pitchFamily="34" charset="0"/>
                </a:endParaRPr>
              </a:p>
            </p:txBody>
          </p:sp>
          <p:sp>
            <p:nvSpPr>
              <p:cNvPr id="19" name="稻壳天启设计原创模板"/>
              <p:cNvSpPr>
                <a:spLocks noChangeArrowheads="1"/>
              </p:cNvSpPr>
              <p:nvPr/>
            </p:nvSpPr>
            <p:spPr bwMode="auto">
              <a:xfrm>
                <a:off x="4395145" y="3622095"/>
                <a:ext cx="952932" cy="954346"/>
              </a:xfrm>
              <a:prstGeom prst="roundRect">
                <a:avLst>
                  <a:gd name="adj" fmla="val 16667"/>
                </a:avLst>
              </a:prstGeom>
              <a:solidFill>
                <a:srgbClr val="767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9pPr>
              </a:lstStyle>
              <a:p>
                <a:pPr algn="ctr" defTabSz="1219200"/>
                <a:endParaRPr lang="en-US" altLang="zh-CN" sz="2400">
                  <a:solidFill>
                    <a:srgbClr val="080808"/>
                  </a:solidFill>
                  <a:latin typeface="Arial" panose="020B0604020202020204" pitchFamily="34" charset="0"/>
                  <a:ea typeface="Arial" panose="020B0604020202020204" pitchFamily="34" charset="0"/>
                  <a:sym typeface="Arial" panose="020B0604020202020204" pitchFamily="34" charset="0"/>
                </a:endParaRPr>
              </a:p>
            </p:txBody>
          </p:sp>
          <p:sp>
            <p:nvSpPr>
              <p:cNvPr id="21" name="稻壳天启设计原创模板"/>
              <p:cNvSpPr>
                <a:spLocks noChangeArrowheads="1"/>
              </p:cNvSpPr>
              <p:nvPr/>
            </p:nvSpPr>
            <p:spPr bwMode="auto">
              <a:xfrm>
                <a:off x="2497765" y="5067044"/>
                <a:ext cx="954346" cy="954346"/>
              </a:xfrm>
              <a:prstGeom prst="roundRect">
                <a:avLst>
                  <a:gd name="adj" fmla="val 16667"/>
                </a:avLst>
              </a:prstGeom>
              <a:solidFill>
                <a:srgbClr val="767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a:solidFill>
                      <a:schemeClr val="tx1"/>
                    </a:solidFill>
                    <a:latin typeface="Calibri" panose="020F0502020204030204" pitchFamily="34" charset="0"/>
                    <a:ea typeface="SimSun" panose="02010600030101010101" pitchFamily="2" charset="-122"/>
                  </a:defRPr>
                </a:lvl1pPr>
                <a:lvl2pPr marL="742950" indent="-285750">
                  <a:defRPr>
                    <a:solidFill>
                      <a:schemeClr val="tx1"/>
                    </a:solidFill>
                    <a:latin typeface="Calibri" panose="020F0502020204030204" pitchFamily="34" charset="0"/>
                    <a:ea typeface="SimSun" panose="02010600030101010101" pitchFamily="2" charset="-122"/>
                  </a:defRPr>
                </a:lvl2pPr>
                <a:lvl3pPr marL="1143000" indent="-228600">
                  <a:defRPr>
                    <a:solidFill>
                      <a:schemeClr val="tx1"/>
                    </a:solidFill>
                    <a:latin typeface="Calibri" panose="020F0502020204030204" pitchFamily="34" charset="0"/>
                    <a:ea typeface="SimSun" panose="02010600030101010101" pitchFamily="2" charset="-122"/>
                  </a:defRPr>
                </a:lvl3pPr>
                <a:lvl4pPr marL="1600200" indent="-228600">
                  <a:defRPr>
                    <a:solidFill>
                      <a:schemeClr val="tx1"/>
                    </a:solidFill>
                    <a:latin typeface="Calibri" panose="020F0502020204030204" pitchFamily="34" charset="0"/>
                    <a:ea typeface="SimSun" panose="02010600030101010101" pitchFamily="2" charset="-122"/>
                  </a:defRPr>
                </a:lvl4pPr>
                <a:lvl5pPr marL="2057400" indent="-228600">
                  <a:defRPr>
                    <a:solidFill>
                      <a:schemeClr val="tx1"/>
                    </a:solidFill>
                    <a:latin typeface="Calibri" panose="020F0502020204030204" pitchFamily="34" charset="0"/>
                    <a:ea typeface="SimSun"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SimSun" panose="02010600030101010101" pitchFamily="2" charset="-122"/>
                  </a:defRPr>
                </a:lvl9pPr>
              </a:lstStyle>
              <a:p>
                <a:pPr algn="ctr" defTabSz="1219200"/>
                <a:endParaRPr lang="en-US" altLang="zh-CN" sz="2400">
                  <a:solidFill>
                    <a:srgbClr val="080808"/>
                  </a:solidFill>
                  <a:latin typeface="Arial" panose="020B0604020202020204" pitchFamily="34" charset="0"/>
                  <a:ea typeface="Arial" panose="020B0604020202020204" pitchFamily="34" charset="0"/>
                  <a:sym typeface="Arial" panose="020B0604020202020204" pitchFamily="34" charset="0"/>
                </a:endParaRPr>
              </a:p>
            </p:txBody>
          </p:sp>
        </p:grpSp>
        <p:sp>
          <p:nvSpPr>
            <p:cNvPr id="39" name="稻壳天启设计原创模板"/>
            <p:cNvSpPr>
              <a:spLocks noChangeArrowheads="1"/>
            </p:cNvSpPr>
            <p:nvPr/>
          </p:nvSpPr>
          <p:spPr bwMode="auto">
            <a:xfrm>
              <a:off x="2750368" y="2035833"/>
              <a:ext cx="9011879" cy="553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684530">
                <a:defRPr>
                  <a:solidFill>
                    <a:schemeClr val="tx1"/>
                  </a:solidFill>
                  <a:latin typeface="Calibri" panose="020F0502020204030204" pitchFamily="34" charset="0"/>
                  <a:ea typeface="SimSun" panose="02010600030101010101" pitchFamily="2" charset="-122"/>
                </a:defRPr>
              </a:lvl1pPr>
              <a:lvl2pPr defTabSz="684530">
                <a:defRPr>
                  <a:solidFill>
                    <a:schemeClr val="tx1"/>
                  </a:solidFill>
                  <a:latin typeface="Calibri" panose="020F0502020204030204" pitchFamily="34" charset="0"/>
                  <a:ea typeface="SimSun" panose="02010600030101010101" pitchFamily="2" charset="-122"/>
                </a:defRPr>
              </a:lvl2pPr>
              <a:lvl3pPr defTabSz="684530">
                <a:defRPr>
                  <a:solidFill>
                    <a:schemeClr val="tx1"/>
                  </a:solidFill>
                  <a:latin typeface="Calibri" panose="020F0502020204030204" pitchFamily="34" charset="0"/>
                  <a:ea typeface="SimSun" panose="02010600030101010101" pitchFamily="2" charset="-122"/>
                </a:defRPr>
              </a:lvl3pPr>
              <a:lvl4pPr defTabSz="684530">
                <a:defRPr>
                  <a:solidFill>
                    <a:schemeClr val="tx1"/>
                  </a:solidFill>
                  <a:latin typeface="Calibri" panose="020F0502020204030204" pitchFamily="34" charset="0"/>
                  <a:ea typeface="SimSun" panose="02010600030101010101" pitchFamily="2" charset="-122"/>
                </a:defRPr>
              </a:lvl4pPr>
              <a:lvl5pPr defTabSz="684530">
                <a:defRPr>
                  <a:solidFill>
                    <a:schemeClr val="tx1"/>
                  </a:solidFill>
                  <a:latin typeface="Calibri" panose="020F0502020204030204" pitchFamily="34" charset="0"/>
                  <a:ea typeface="SimSun" panose="02010600030101010101" pitchFamily="2" charset="-122"/>
                </a:defRPr>
              </a:lvl5pPr>
              <a:lvl6pPr marL="2284730" indent="1905" defTabSz="68453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741930" indent="1905" defTabSz="68453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199130" indent="1905" defTabSz="68453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656330" indent="1905" defTabSz="68453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a:lnSpc>
                  <a:spcPct val="150000"/>
                </a:lnSpc>
              </a:pPr>
              <a:r>
                <a:rPr lang="en-US" altLang="zh-CN" sz="1000" dirty="0">
                  <a:solidFill>
                    <a:schemeClr val="tx1">
                      <a:lumMod val="50000"/>
                      <a:lumOff val="50000"/>
                    </a:schemeClr>
                  </a:solidFill>
                  <a:latin typeface="Arial" panose="020B0604020202020204" pitchFamily="34" charset="0"/>
                  <a:ea typeface="Arial" panose="020B0604020202020204" pitchFamily="34" charset="0"/>
                  <a:sym typeface="Arial" panose="020B0604020202020204" pitchFamily="34" charset="0"/>
                </a:rPr>
                <a:t>Spring Framework là một framework mã nguồn mở cho phát triển ứng dụng Java. </a:t>
              </a:r>
            </a:p>
            <a:p>
              <a:pPr>
                <a:lnSpc>
                  <a:spcPct val="150000"/>
                </a:lnSpc>
              </a:pPr>
              <a:r>
                <a:rPr lang="en-US" altLang="zh-CN" sz="1000" dirty="0">
                  <a:solidFill>
                    <a:schemeClr val="tx1">
                      <a:lumMod val="50000"/>
                      <a:lumOff val="50000"/>
                    </a:schemeClr>
                  </a:solidFill>
                  <a:latin typeface="Arial" panose="020B0604020202020204" pitchFamily="34" charset="0"/>
                  <a:ea typeface="Arial" panose="020B0604020202020204" pitchFamily="34" charset="0"/>
                  <a:sym typeface="Arial" panose="020B0604020202020204" pitchFamily="34" charset="0"/>
                </a:rPr>
                <a:t>Spring Boot là một phần mở rộng của Spring Framework, được thiết kế để đơn giản hóa quá trình phát triển các ứng dụng Spring.</a:t>
              </a:r>
            </a:p>
          </p:txBody>
        </p:sp>
        <p:sp>
          <p:nvSpPr>
            <p:cNvPr id="42" name="稻壳天启设计原创模板"/>
            <p:cNvSpPr>
              <a:spLocks noChangeArrowheads="1"/>
            </p:cNvSpPr>
            <p:nvPr/>
          </p:nvSpPr>
          <p:spPr bwMode="auto">
            <a:xfrm>
              <a:off x="2750368" y="4922032"/>
              <a:ext cx="9011879" cy="783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684530">
                <a:defRPr>
                  <a:solidFill>
                    <a:schemeClr val="tx1"/>
                  </a:solidFill>
                  <a:latin typeface="Calibri" panose="020F0502020204030204" pitchFamily="34" charset="0"/>
                  <a:ea typeface="SimSun" panose="02010600030101010101" pitchFamily="2" charset="-122"/>
                </a:defRPr>
              </a:lvl1pPr>
              <a:lvl2pPr defTabSz="684530">
                <a:defRPr>
                  <a:solidFill>
                    <a:schemeClr val="tx1"/>
                  </a:solidFill>
                  <a:latin typeface="Calibri" panose="020F0502020204030204" pitchFamily="34" charset="0"/>
                  <a:ea typeface="SimSun" panose="02010600030101010101" pitchFamily="2" charset="-122"/>
                </a:defRPr>
              </a:lvl2pPr>
              <a:lvl3pPr defTabSz="684530">
                <a:defRPr>
                  <a:solidFill>
                    <a:schemeClr val="tx1"/>
                  </a:solidFill>
                  <a:latin typeface="Calibri" panose="020F0502020204030204" pitchFamily="34" charset="0"/>
                  <a:ea typeface="SimSun" panose="02010600030101010101" pitchFamily="2" charset="-122"/>
                </a:defRPr>
              </a:lvl3pPr>
              <a:lvl4pPr defTabSz="684530">
                <a:defRPr>
                  <a:solidFill>
                    <a:schemeClr val="tx1"/>
                  </a:solidFill>
                  <a:latin typeface="Calibri" panose="020F0502020204030204" pitchFamily="34" charset="0"/>
                  <a:ea typeface="SimSun" panose="02010600030101010101" pitchFamily="2" charset="-122"/>
                </a:defRPr>
              </a:lvl4pPr>
              <a:lvl5pPr defTabSz="684530">
                <a:defRPr>
                  <a:solidFill>
                    <a:schemeClr val="tx1"/>
                  </a:solidFill>
                  <a:latin typeface="Calibri" panose="020F0502020204030204" pitchFamily="34" charset="0"/>
                  <a:ea typeface="SimSun" panose="02010600030101010101" pitchFamily="2" charset="-122"/>
                </a:defRPr>
              </a:lvl5pPr>
              <a:lvl6pPr marL="2284730" indent="1905" defTabSz="68453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741930" indent="1905" defTabSz="68453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199130" indent="1905" defTabSz="68453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656330" indent="1905" defTabSz="68453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marL="171450" indent="-171450">
                <a:lnSpc>
                  <a:spcPct val="150000"/>
                </a:lnSpc>
                <a:buFont typeface="Arial" panose="020B0604020202020204" pitchFamily="34" charset="0"/>
                <a:buChar char="•"/>
              </a:pPr>
              <a:r>
                <a:rPr lang="en-US" altLang="zh-CN" sz="1000" dirty="0">
                  <a:solidFill>
                    <a:schemeClr val="tx1">
                      <a:lumMod val="50000"/>
                      <a:lumOff val="50000"/>
                    </a:schemeClr>
                  </a:solidFill>
                  <a:latin typeface="Arial" panose="020B0604020202020204" pitchFamily="34" charset="0"/>
                  <a:ea typeface="Arial" panose="020B0604020202020204" pitchFamily="34" charset="0"/>
                  <a:sym typeface="Arial" panose="020B0604020202020204" pitchFamily="34" charset="0"/>
                </a:rPr>
                <a:t>JDK: Bộ công cụ phát triển Java.</a:t>
              </a:r>
            </a:p>
            <a:p>
              <a:pPr marL="171450" indent="-171450">
                <a:lnSpc>
                  <a:spcPct val="150000"/>
                </a:lnSpc>
                <a:buFont typeface="Arial" panose="020B0604020202020204" pitchFamily="34" charset="0"/>
                <a:buChar char="•"/>
              </a:pPr>
              <a:r>
                <a:rPr lang="en-US" altLang="zh-CN" sz="1000" dirty="0">
                  <a:solidFill>
                    <a:schemeClr val="tx1">
                      <a:lumMod val="50000"/>
                      <a:lumOff val="50000"/>
                    </a:schemeClr>
                  </a:solidFill>
                  <a:latin typeface="Arial" panose="020B0604020202020204" pitchFamily="34" charset="0"/>
                  <a:ea typeface="Arial" panose="020B0604020202020204" pitchFamily="34" charset="0"/>
                  <a:sym typeface="Arial" panose="020B0604020202020204" pitchFamily="34" charset="0"/>
                </a:rPr>
                <a:t>Maven hoặc Gradle: Công cụ quản lý dự án và dependency.</a:t>
              </a:r>
            </a:p>
            <a:p>
              <a:pPr marL="171450" indent="-171450">
                <a:lnSpc>
                  <a:spcPct val="150000"/>
                </a:lnSpc>
                <a:buFont typeface="Arial" panose="020B0604020202020204" pitchFamily="34" charset="0"/>
                <a:buChar char="•"/>
              </a:pPr>
              <a:r>
                <a:rPr lang="en-US" altLang="zh-CN" sz="1000" dirty="0">
                  <a:solidFill>
                    <a:schemeClr val="tx1">
                      <a:lumMod val="50000"/>
                      <a:lumOff val="50000"/>
                    </a:schemeClr>
                  </a:solidFill>
                  <a:latin typeface="Arial" panose="020B0604020202020204" pitchFamily="34" charset="0"/>
                  <a:ea typeface="Arial" panose="020B0604020202020204" pitchFamily="34" charset="0"/>
                  <a:sym typeface="Arial" panose="020B0604020202020204" pitchFamily="34" charset="0"/>
                </a:rPr>
                <a:t>IDE: Môi trường phát triển tích hợp, như IntelliJ IDEA hoặc Eclipse.</a:t>
              </a:r>
            </a:p>
          </p:txBody>
        </p:sp>
        <p:sp>
          <p:nvSpPr>
            <p:cNvPr id="45" name="稻壳天启设计原创模板"/>
            <p:cNvSpPr>
              <a:spLocks noChangeArrowheads="1"/>
            </p:cNvSpPr>
            <p:nvPr/>
          </p:nvSpPr>
          <p:spPr bwMode="auto">
            <a:xfrm>
              <a:off x="4526929" y="3288395"/>
              <a:ext cx="7447915" cy="1245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684530">
                <a:defRPr>
                  <a:solidFill>
                    <a:schemeClr val="tx1"/>
                  </a:solidFill>
                  <a:latin typeface="Calibri" panose="020F0502020204030204" pitchFamily="34" charset="0"/>
                  <a:ea typeface="SimSun" panose="02010600030101010101" pitchFamily="2" charset="-122"/>
                </a:defRPr>
              </a:lvl1pPr>
              <a:lvl2pPr defTabSz="684530">
                <a:defRPr>
                  <a:solidFill>
                    <a:schemeClr val="tx1"/>
                  </a:solidFill>
                  <a:latin typeface="Calibri" panose="020F0502020204030204" pitchFamily="34" charset="0"/>
                  <a:ea typeface="SimSun" panose="02010600030101010101" pitchFamily="2" charset="-122"/>
                </a:defRPr>
              </a:lvl2pPr>
              <a:lvl3pPr defTabSz="684530">
                <a:defRPr>
                  <a:solidFill>
                    <a:schemeClr val="tx1"/>
                  </a:solidFill>
                  <a:latin typeface="Calibri" panose="020F0502020204030204" pitchFamily="34" charset="0"/>
                  <a:ea typeface="SimSun" panose="02010600030101010101" pitchFamily="2" charset="-122"/>
                </a:defRPr>
              </a:lvl3pPr>
              <a:lvl4pPr defTabSz="684530">
                <a:defRPr>
                  <a:solidFill>
                    <a:schemeClr val="tx1"/>
                  </a:solidFill>
                  <a:latin typeface="Calibri" panose="020F0502020204030204" pitchFamily="34" charset="0"/>
                  <a:ea typeface="SimSun" panose="02010600030101010101" pitchFamily="2" charset="-122"/>
                </a:defRPr>
              </a:lvl4pPr>
              <a:lvl5pPr defTabSz="684530">
                <a:defRPr>
                  <a:solidFill>
                    <a:schemeClr val="tx1"/>
                  </a:solidFill>
                  <a:latin typeface="Calibri" panose="020F0502020204030204" pitchFamily="34" charset="0"/>
                  <a:ea typeface="SimSun" panose="02010600030101010101" pitchFamily="2" charset="-122"/>
                </a:defRPr>
              </a:lvl5pPr>
              <a:lvl6pPr marL="2284730" indent="1905" defTabSz="68453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6pPr>
              <a:lvl7pPr marL="2741930" indent="1905" defTabSz="68453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7pPr>
              <a:lvl8pPr marL="3199130" indent="1905" defTabSz="68453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8pPr>
              <a:lvl9pPr marL="3656330" indent="1905" defTabSz="684530" eaLnBrk="0" fontAlgn="base" hangingPunct="0">
                <a:spcBef>
                  <a:spcPct val="0"/>
                </a:spcBef>
                <a:spcAft>
                  <a:spcPct val="0"/>
                </a:spcAft>
                <a:defRPr>
                  <a:solidFill>
                    <a:schemeClr val="tx1"/>
                  </a:solidFill>
                  <a:latin typeface="Calibri" panose="020F0502020204030204" pitchFamily="34" charset="0"/>
                  <a:ea typeface="SimSun" panose="02010600030101010101" pitchFamily="2" charset="-122"/>
                </a:defRPr>
              </a:lvl9pPr>
            </a:lstStyle>
            <a:p>
              <a:pPr>
                <a:lnSpc>
                  <a:spcPct val="150000"/>
                </a:lnSpc>
              </a:pPr>
              <a:r>
                <a:rPr lang="en-US" altLang="zh-CN" sz="1000" dirty="0">
                  <a:solidFill>
                    <a:schemeClr val="tx1">
                      <a:lumMod val="50000"/>
                      <a:lumOff val="50000"/>
                    </a:schemeClr>
                  </a:solidFill>
                  <a:latin typeface="Arial" panose="020B0604020202020204" pitchFamily="34" charset="0"/>
                  <a:ea typeface="Arial" panose="020B0604020202020204" pitchFamily="34" charset="0"/>
                  <a:sym typeface="Arial" panose="020B0604020202020204" pitchFamily="34" charset="0"/>
                </a:rPr>
                <a:t>Một website bán điện thoại thường bao gồm các thành phần sau:</a:t>
              </a:r>
            </a:p>
            <a:p>
              <a:pPr marL="171450" indent="-171450">
                <a:lnSpc>
                  <a:spcPct val="150000"/>
                </a:lnSpc>
                <a:buFont typeface="Arial" panose="020B0604020202020204" pitchFamily="34" charset="0"/>
                <a:buChar char="•"/>
              </a:pPr>
              <a:r>
                <a:rPr lang="en-US" altLang="zh-CN" sz="1000" dirty="0">
                  <a:solidFill>
                    <a:schemeClr val="tx1">
                      <a:lumMod val="50000"/>
                      <a:lumOff val="50000"/>
                    </a:schemeClr>
                  </a:solidFill>
                  <a:latin typeface="Arial" panose="020B0604020202020204" pitchFamily="34" charset="0"/>
                  <a:ea typeface="Arial" panose="020B0604020202020204" pitchFamily="34" charset="0"/>
                  <a:sym typeface="Arial" panose="020B0604020202020204" pitchFamily="34" charset="0"/>
                </a:rPr>
                <a:t>Frontend: Giao diện người dùng, thường được phát triển bằng HTML, CSS, và JavaScript.</a:t>
              </a:r>
            </a:p>
            <a:p>
              <a:pPr marL="171450" indent="-171450">
                <a:lnSpc>
                  <a:spcPct val="150000"/>
                </a:lnSpc>
                <a:buFont typeface="Arial" panose="020B0604020202020204" pitchFamily="34" charset="0"/>
                <a:buChar char="•"/>
              </a:pPr>
              <a:r>
                <a:rPr lang="en-US" altLang="zh-CN" sz="1000" dirty="0">
                  <a:solidFill>
                    <a:schemeClr val="tx1">
                      <a:lumMod val="50000"/>
                      <a:lumOff val="50000"/>
                    </a:schemeClr>
                  </a:solidFill>
                  <a:latin typeface="Arial" panose="020B0604020202020204" pitchFamily="34" charset="0"/>
                  <a:ea typeface="Arial" panose="020B0604020202020204" pitchFamily="34" charset="0"/>
                  <a:sym typeface="Arial" panose="020B0604020202020204" pitchFamily="34" charset="0"/>
                </a:rPr>
                <a:t>Backend: Server xử lý logic nghiệp vụ và quản lý dữ liệu, được phát triển bằng Spring Boot.</a:t>
              </a:r>
            </a:p>
            <a:p>
              <a:pPr marL="171450" indent="-171450">
                <a:lnSpc>
                  <a:spcPct val="150000"/>
                </a:lnSpc>
                <a:buFont typeface="Arial" panose="020B0604020202020204" pitchFamily="34" charset="0"/>
                <a:buChar char="•"/>
              </a:pPr>
              <a:r>
                <a:rPr lang="en-US" altLang="zh-CN" sz="1000" dirty="0" err="1">
                  <a:solidFill>
                    <a:schemeClr val="tx1">
                      <a:lumMod val="50000"/>
                      <a:lumOff val="50000"/>
                    </a:schemeClr>
                  </a:solidFill>
                  <a:latin typeface="Arial" panose="020B0604020202020204" pitchFamily="34" charset="0"/>
                  <a:ea typeface="Arial" panose="020B0604020202020204" pitchFamily="34" charset="0"/>
                  <a:sym typeface="Arial" panose="020B0604020202020204" pitchFamily="34" charset="0"/>
                </a:rPr>
                <a:t>Cơ</a:t>
              </a:r>
              <a:r>
                <a:rPr lang="en-US" altLang="zh-CN" sz="1000" dirty="0">
                  <a:solidFill>
                    <a:schemeClr val="tx1">
                      <a:lumMod val="50000"/>
                      <a:lumOff val="50000"/>
                    </a:schemeClr>
                  </a:solidFill>
                  <a:latin typeface="Arial" panose="020B0604020202020204" pitchFamily="34" charset="0"/>
                  <a:ea typeface="Arial" panose="020B0604020202020204" pitchFamily="34" charset="0"/>
                  <a:sym typeface="Arial" panose="020B0604020202020204" pitchFamily="34" charset="0"/>
                </a:rPr>
                <a:t> sở dữ liệu: Nơi lưu trữ thông tin về sản phẩm, đơn hàng, và khách hàng.</a:t>
              </a:r>
            </a:p>
            <a:p>
              <a:pPr marL="171450" indent="-171450">
                <a:lnSpc>
                  <a:spcPct val="150000"/>
                </a:lnSpc>
                <a:buFont typeface="Arial" panose="020B0604020202020204" pitchFamily="34" charset="0"/>
                <a:buChar char="•"/>
              </a:pPr>
              <a:r>
                <a:rPr lang="en-US" altLang="zh-CN" sz="1000" dirty="0">
                  <a:solidFill>
                    <a:schemeClr val="tx1">
                      <a:lumMod val="50000"/>
                      <a:lumOff val="50000"/>
                    </a:schemeClr>
                  </a:solidFill>
                  <a:latin typeface="Arial" panose="020B0604020202020204" pitchFamily="34" charset="0"/>
                  <a:ea typeface="Arial" panose="020B0604020202020204" pitchFamily="34" charset="0"/>
                  <a:sym typeface="Arial" panose="020B0604020202020204" pitchFamily="34" charset="0"/>
                </a:rPr>
                <a:t>API: Cung cấp các dịch vụ web để giao tiếp giữa frontend và backend.</a:t>
              </a:r>
            </a:p>
          </p:txBody>
        </p:sp>
      </p:grpSp>
      <p:sp>
        <p:nvSpPr>
          <p:cNvPr id="23" name="文本框 22"/>
          <p:cNvSpPr txBox="1"/>
          <p:nvPr/>
        </p:nvSpPr>
        <p:spPr>
          <a:xfrm rot="16200000">
            <a:off x="6704965" y="-2956560"/>
            <a:ext cx="613410" cy="9545955"/>
          </a:xfrm>
          <a:prstGeom prst="rect">
            <a:avLst/>
          </a:prstGeom>
          <a:noFill/>
        </p:spPr>
        <p:txBody>
          <a:bodyPr vert="eaVert" wrap="square" rtlCol="0">
            <a:spAutoFit/>
          </a:bodyPr>
          <a:lstStyle/>
          <a:p>
            <a:pPr algn="l"/>
            <a:r>
              <a:rPr lang="en-US" altLang="zh-CN" sz="28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2.1 Giới thiệu về Spring Boot</a:t>
            </a:r>
          </a:p>
        </p:txBody>
      </p:sp>
      <p:sp>
        <p:nvSpPr>
          <p:cNvPr id="24" name="文本框 23"/>
          <p:cNvSpPr txBox="1"/>
          <p:nvPr/>
        </p:nvSpPr>
        <p:spPr>
          <a:xfrm rot="16200000">
            <a:off x="8595995" y="-1888490"/>
            <a:ext cx="613410" cy="9827260"/>
          </a:xfrm>
          <a:prstGeom prst="rect">
            <a:avLst/>
          </a:prstGeom>
          <a:noFill/>
        </p:spPr>
        <p:txBody>
          <a:bodyPr vert="eaVert" wrap="square" rtlCol="0">
            <a:spAutoFit/>
          </a:bodyPr>
          <a:lstStyle/>
          <a:p>
            <a:pPr algn="l"/>
            <a:r>
              <a:rPr lang="en-US" altLang="zh-CN" sz="28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2.2 Kiến trúc của một website bán điện thoại</a:t>
            </a:r>
          </a:p>
        </p:txBody>
      </p:sp>
      <p:sp>
        <p:nvSpPr>
          <p:cNvPr id="25" name="文本框 24"/>
          <p:cNvSpPr txBox="1"/>
          <p:nvPr/>
        </p:nvSpPr>
        <p:spPr>
          <a:xfrm rot="16200000">
            <a:off x="7788275" y="-1080135"/>
            <a:ext cx="613410" cy="11741785"/>
          </a:xfrm>
          <a:prstGeom prst="rect">
            <a:avLst/>
          </a:prstGeom>
          <a:noFill/>
        </p:spPr>
        <p:txBody>
          <a:bodyPr vert="eaVert" wrap="square" rtlCol="0">
            <a:spAutoFit/>
          </a:bodyPr>
          <a:lstStyle/>
          <a:p>
            <a:pPr algn="l"/>
            <a:r>
              <a:rPr lang="en-US" altLang="zh-CN" sz="28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2.3 Quá trình phát triển ứng dụng bằng Spring Boot</a:t>
            </a:r>
          </a:p>
        </p:txBody>
      </p:sp>
      <p:sp>
        <p:nvSpPr>
          <p:cNvPr id="49" name="文本框 48"/>
          <p:cNvSpPr txBox="1"/>
          <p:nvPr>
            <p:custDataLst>
              <p:tags r:id="rId1"/>
            </p:custDataLst>
          </p:nvPr>
        </p:nvSpPr>
        <p:spPr>
          <a:xfrm rot="16200000">
            <a:off x="6147848" y="-4508087"/>
            <a:ext cx="613410" cy="10658308"/>
          </a:xfrm>
          <a:prstGeom prst="rect">
            <a:avLst/>
          </a:prstGeom>
          <a:noFill/>
        </p:spPr>
        <p:txBody>
          <a:bodyPr vert="eaVert" wrap="square" rtlCol="0">
            <a:spAutoFit/>
          </a:bodyPr>
          <a:lstStyle/>
          <a:p>
            <a:r>
              <a:rPr lang="en-US" altLang="zh-CN" sz="28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CHƯƠNG 2: CƠ SỞ LÝ THUYẾT </a:t>
            </a:r>
          </a:p>
        </p:txBody>
      </p:sp>
    </p:spTree>
  </p:cSld>
  <p:clrMapOvr>
    <a:masterClrMapping/>
  </p:clrMapOvr>
  <mc:AlternateContent xmlns:mc="http://schemas.openxmlformats.org/markup-compatibility/2006" xmlns:p14="http://schemas.microsoft.com/office/powerpoint/2010/main">
    <mc:Choice Requires="p14">
      <p:transition spd="slow" p14:dur="850" advTm="4100">
        <p:wipe/>
      </p:transition>
    </mc:Choice>
    <mc:Fallback xmlns="">
      <p:transition spd="slow" advTm="4100">
        <p:wip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3EFF0"/>
        </a:solidFill>
        <a:effectLst/>
      </p:bgPr>
    </p:bg>
    <p:spTree>
      <p:nvGrpSpPr>
        <p:cNvPr id="1" name=""/>
        <p:cNvGrpSpPr/>
        <p:nvPr/>
      </p:nvGrpSpPr>
      <p:grpSpPr>
        <a:xfrm>
          <a:off x="0" y="0"/>
          <a:ext cx="0" cy="0"/>
          <a:chOff x="0" y="0"/>
          <a:chExt cx="0" cy="0"/>
        </a:xfrm>
      </p:grpSpPr>
      <p:sp>
        <p:nvSpPr>
          <p:cNvPr id="6" name="椭圆 5"/>
          <p:cNvSpPr/>
          <p:nvPr/>
        </p:nvSpPr>
        <p:spPr bwMode="auto">
          <a:xfrm>
            <a:off x="2828927" y="1493838"/>
            <a:ext cx="1406525" cy="1406525"/>
          </a:xfrm>
          <a:prstGeom prst="ellipse">
            <a:avLst/>
          </a:prstGeom>
          <a:solidFill>
            <a:srgbClr val="767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a:solidFill>
                <a:srgbClr val="080808"/>
              </a:solidFill>
              <a:latin typeface="Arial" panose="020B0604020202020204" pitchFamily="34" charset="0"/>
              <a:ea typeface="Arial" panose="020B0604020202020204" pitchFamily="34" charset="0"/>
            </a:endParaRPr>
          </a:p>
        </p:txBody>
      </p:sp>
      <p:grpSp>
        <p:nvGrpSpPr>
          <p:cNvPr id="23" name="组合 22"/>
          <p:cNvGrpSpPr/>
          <p:nvPr/>
        </p:nvGrpSpPr>
        <p:grpSpPr bwMode="auto">
          <a:xfrm>
            <a:off x="1911351" y="2903540"/>
            <a:ext cx="3240088" cy="403225"/>
            <a:chOff x="1036320" y="2371727"/>
            <a:chExt cx="3407093" cy="1194433"/>
          </a:xfrm>
        </p:grpSpPr>
        <p:cxnSp>
          <p:nvCxnSpPr>
            <p:cNvPr id="13" name="直接连接符 12"/>
            <p:cNvCxnSpPr/>
            <p:nvPr/>
          </p:nvCxnSpPr>
          <p:spPr>
            <a:xfrm>
              <a:off x="1036320" y="2785546"/>
              <a:ext cx="0" cy="771209"/>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1041329" y="2785546"/>
              <a:ext cx="3402084"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4443413" y="2794951"/>
              <a:ext cx="0" cy="771209"/>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2739032" y="2371727"/>
              <a:ext cx="0" cy="413819"/>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sp>
        <p:nvSpPr>
          <p:cNvPr id="8" name="椭圆 7"/>
          <p:cNvSpPr/>
          <p:nvPr/>
        </p:nvSpPr>
        <p:spPr>
          <a:xfrm>
            <a:off x="2987675" y="1493839"/>
            <a:ext cx="217488" cy="217487"/>
          </a:xfrm>
          <a:prstGeom prst="ellipse">
            <a:avLst/>
          </a:prstGeom>
          <a:solidFill>
            <a:srgbClr val="C6C5D4"/>
          </a:solidFill>
          <a:ln>
            <a:noFill/>
          </a:ln>
          <a:scene3d>
            <a:camera prst="orthographicFront">
              <a:rot lat="0" lon="0" rev="54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a:solidFill>
                <a:srgbClr val="080808"/>
              </a:solidFill>
              <a:latin typeface="Arial" panose="020B0604020202020204" pitchFamily="34" charset="0"/>
              <a:ea typeface="Arial" panose="020B0604020202020204" pitchFamily="34" charset="0"/>
            </a:endParaRPr>
          </a:p>
        </p:txBody>
      </p:sp>
      <p:sp>
        <p:nvSpPr>
          <p:cNvPr id="9" name="椭圆 8"/>
          <p:cNvSpPr/>
          <p:nvPr/>
        </p:nvSpPr>
        <p:spPr>
          <a:xfrm>
            <a:off x="2616202" y="2197102"/>
            <a:ext cx="144463" cy="144463"/>
          </a:xfrm>
          <a:prstGeom prst="ellipse">
            <a:avLst/>
          </a:prstGeom>
          <a:solidFill>
            <a:srgbClr val="C6C5D4"/>
          </a:solidFill>
          <a:ln>
            <a:noFill/>
          </a:ln>
          <a:scene3d>
            <a:camera prst="orthographicFront">
              <a:rot lat="0" lon="0" rev="54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a:solidFill>
                <a:srgbClr val="080808"/>
              </a:solidFill>
              <a:latin typeface="Arial" panose="020B0604020202020204" pitchFamily="34" charset="0"/>
              <a:ea typeface="Arial" panose="020B0604020202020204" pitchFamily="34" charset="0"/>
            </a:endParaRPr>
          </a:p>
        </p:txBody>
      </p:sp>
      <p:sp>
        <p:nvSpPr>
          <p:cNvPr id="55" name="椭圆 54"/>
          <p:cNvSpPr/>
          <p:nvPr/>
        </p:nvSpPr>
        <p:spPr>
          <a:xfrm>
            <a:off x="4238625" y="1876425"/>
            <a:ext cx="207963" cy="207963"/>
          </a:xfrm>
          <a:prstGeom prst="ellipse">
            <a:avLst/>
          </a:prstGeom>
          <a:solidFill>
            <a:srgbClr val="C6C5D4"/>
          </a:solidFill>
          <a:ln>
            <a:noFill/>
          </a:ln>
          <a:scene3d>
            <a:camera prst="orthographicFront">
              <a:rot lat="0" lon="0" rev="54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a:solidFill>
                <a:srgbClr val="080808"/>
              </a:solidFill>
              <a:latin typeface="Arial" panose="020B0604020202020204" pitchFamily="34" charset="0"/>
              <a:ea typeface="Arial" panose="020B0604020202020204" pitchFamily="34" charset="0"/>
            </a:endParaRPr>
          </a:p>
        </p:txBody>
      </p:sp>
      <p:sp>
        <p:nvSpPr>
          <p:cNvPr id="56" name="椭圆 55"/>
          <p:cNvSpPr/>
          <p:nvPr/>
        </p:nvSpPr>
        <p:spPr>
          <a:xfrm>
            <a:off x="2797176" y="2554289"/>
            <a:ext cx="379413" cy="379412"/>
          </a:xfrm>
          <a:prstGeom prst="ellipse">
            <a:avLst/>
          </a:prstGeom>
          <a:solidFill>
            <a:srgbClr val="C6C5D4"/>
          </a:solidFill>
          <a:ln>
            <a:noFill/>
          </a:ln>
          <a:scene3d>
            <a:camera prst="orthographicFront">
              <a:rot lat="0" lon="0" rev="54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a:solidFill>
                <a:srgbClr val="080808"/>
              </a:solidFill>
              <a:latin typeface="Arial" panose="020B0604020202020204" pitchFamily="34" charset="0"/>
              <a:ea typeface="Arial" panose="020B0604020202020204" pitchFamily="34" charset="0"/>
            </a:endParaRPr>
          </a:p>
        </p:txBody>
      </p:sp>
      <p:grpSp>
        <p:nvGrpSpPr>
          <p:cNvPr id="28" name="组合 27"/>
          <p:cNvGrpSpPr/>
          <p:nvPr/>
        </p:nvGrpSpPr>
        <p:grpSpPr bwMode="auto">
          <a:xfrm>
            <a:off x="1343025" y="3243264"/>
            <a:ext cx="1025525" cy="1025525"/>
            <a:chOff x="3846073" y="3125480"/>
            <a:chExt cx="1093269" cy="1093947"/>
          </a:xfrm>
        </p:grpSpPr>
        <p:sp>
          <p:nvSpPr>
            <p:cNvPr id="24" name="椭圆 23"/>
            <p:cNvSpPr/>
            <p:nvPr/>
          </p:nvSpPr>
          <p:spPr>
            <a:xfrm>
              <a:off x="3846073" y="3125480"/>
              <a:ext cx="1093269" cy="1093947"/>
            </a:xfrm>
            <a:prstGeom prst="ellipse">
              <a:avLst/>
            </a:prstGeom>
            <a:solidFill>
              <a:srgbClr val="C6C5D4"/>
            </a:solidFill>
            <a:ln>
              <a:noFill/>
            </a:ln>
            <a:scene3d>
              <a:camera prst="orthographicFront">
                <a:rot lat="0" lon="0" rev="54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dirty="0">
                <a:solidFill>
                  <a:srgbClr val="080808"/>
                </a:solidFill>
                <a:latin typeface="Arial" panose="020B0604020202020204" pitchFamily="34" charset="0"/>
                <a:ea typeface="Arial" panose="020B0604020202020204" pitchFamily="34" charset="0"/>
              </a:endParaRPr>
            </a:p>
          </p:txBody>
        </p:sp>
        <p:sp>
          <p:nvSpPr>
            <p:cNvPr id="12335" name="文本框 25"/>
            <p:cNvSpPr txBox="1">
              <a:spLocks noChangeArrowheads="1"/>
            </p:cNvSpPr>
            <p:nvPr/>
          </p:nvSpPr>
          <p:spPr bwMode="auto">
            <a:xfrm>
              <a:off x="4301011" y="3487787"/>
              <a:ext cx="196933" cy="393973"/>
            </a:xfrm>
            <a:prstGeom prst="rect">
              <a:avLst/>
            </a:prstGeom>
            <a:solidFill>
              <a:srgbClr val="C6C5D4"/>
            </a:solidFill>
            <a:ln>
              <a:noFill/>
            </a:ln>
            <a:scene3d>
              <a:camera prst="orthographicFront">
                <a:rot lat="0" lon="0" rev="54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defTabSz="1219200">
                <a:defRPr sz="2400">
                  <a:solidFill>
                    <a:srgbClr val="080808"/>
                  </a:solidFill>
                  <a:latin typeface="Microsoft YaHei" panose="020B0503020204020204" pitchFamily="34" charset="-122"/>
                  <a:ea typeface="Microsoft YaHei" panose="020B0503020204020204" pitchFamily="34"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zh-CN" altLang="en-US" dirty="0">
                <a:latin typeface="Arial" panose="020B0604020202020204" pitchFamily="34" charset="0"/>
                <a:ea typeface="Arial" panose="020B0604020202020204" pitchFamily="34" charset="0"/>
              </a:endParaRPr>
            </a:p>
          </p:txBody>
        </p:sp>
      </p:grpSp>
      <p:grpSp>
        <p:nvGrpSpPr>
          <p:cNvPr id="30" name="组合 29"/>
          <p:cNvGrpSpPr/>
          <p:nvPr/>
        </p:nvGrpSpPr>
        <p:grpSpPr bwMode="auto">
          <a:xfrm>
            <a:off x="920751" y="4268789"/>
            <a:ext cx="1868488" cy="379412"/>
            <a:chOff x="1036320" y="2371727"/>
            <a:chExt cx="3407093" cy="1194433"/>
          </a:xfrm>
        </p:grpSpPr>
        <p:cxnSp>
          <p:nvCxnSpPr>
            <p:cNvPr id="31" name="直接连接符 30"/>
            <p:cNvCxnSpPr/>
            <p:nvPr/>
          </p:nvCxnSpPr>
          <p:spPr>
            <a:xfrm>
              <a:off x="1036320" y="2786529"/>
              <a:ext cx="0" cy="76963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1042109" y="2786529"/>
              <a:ext cx="3401304"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4443413" y="2796524"/>
              <a:ext cx="0" cy="76963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V="1">
              <a:off x="2738419" y="2371727"/>
              <a:ext cx="0" cy="414802"/>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41" name="组合 40"/>
          <p:cNvGrpSpPr/>
          <p:nvPr/>
        </p:nvGrpSpPr>
        <p:grpSpPr bwMode="auto">
          <a:xfrm>
            <a:off x="401639" y="4619626"/>
            <a:ext cx="1025525" cy="1027113"/>
            <a:chOff x="3846073" y="3125480"/>
            <a:chExt cx="1093269" cy="1093947"/>
          </a:xfrm>
        </p:grpSpPr>
        <p:sp>
          <p:nvSpPr>
            <p:cNvPr id="42" name="椭圆 41"/>
            <p:cNvSpPr/>
            <p:nvPr/>
          </p:nvSpPr>
          <p:spPr>
            <a:xfrm>
              <a:off x="3846073" y="3125480"/>
              <a:ext cx="1093269" cy="1093947"/>
            </a:xfrm>
            <a:prstGeom prst="ellipse">
              <a:avLst/>
            </a:prstGeom>
            <a:solidFill>
              <a:srgbClr val="C6C5D4"/>
            </a:solidFill>
            <a:ln>
              <a:noFill/>
            </a:ln>
            <a:scene3d>
              <a:camera prst="orthographicFront">
                <a:rot lat="0" lon="0" rev="54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dirty="0">
                <a:solidFill>
                  <a:srgbClr val="080808"/>
                </a:solidFill>
                <a:latin typeface="Arial" panose="020B0604020202020204" pitchFamily="34" charset="0"/>
                <a:ea typeface="Arial" panose="020B0604020202020204" pitchFamily="34" charset="0"/>
              </a:endParaRPr>
            </a:p>
          </p:txBody>
        </p:sp>
        <p:sp>
          <p:nvSpPr>
            <p:cNvPr id="12329" name="文本框 42"/>
            <p:cNvSpPr txBox="1">
              <a:spLocks noChangeArrowheads="1"/>
            </p:cNvSpPr>
            <p:nvPr/>
          </p:nvSpPr>
          <p:spPr bwMode="auto">
            <a:xfrm>
              <a:off x="4301011" y="3487787"/>
              <a:ext cx="196933" cy="393364"/>
            </a:xfrm>
            <a:prstGeom prst="rect">
              <a:avLst/>
            </a:prstGeom>
            <a:solidFill>
              <a:srgbClr val="C6C5D4"/>
            </a:solidFill>
            <a:ln>
              <a:noFill/>
            </a:ln>
            <a:scene3d>
              <a:camera prst="orthographicFront">
                <a:rot lat="0" lon="0" rev="54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defTabSz="1219200">
                <a:defRPr sz="2400">
                  <a:solidFill>
                    <a:srgbClr val="080808"/>
                  </a:solidFill>
                  <a:latin typeface="Microsoft YaHei" panose="020B0503020204020204" pitchFamily="34" charset="-122"/>
                  <a:ea typeface="Microsoft YaHei" panose="020B0503020204020204" pitchFamily="34"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zh-CN" altLang="en-US" dirty="0">
                <a:latin typeface="Arial" panose="020B0604020202020204" pitchFamily="34" charset="0"/>
                <a:ea typeface="Arial" panose="020B0604020202020204" pitchFamily="34" charset="0"/>
              </a:endParaRPr>
            </a:p>
          </p:txBody>
        </p:sp>
      </p:grpSp>
      <p:grpSp>
        <p:nvGrpSpPr>
          <p:cNvPr id="44" name="组合 43"/>
          <p:cNvGrpSpPr/>
          <p:nvPr/>
        </p:nvGrpSpPr>
        <p:grpSpPr bwMode="auto">
          <a:xfrm>
            <a:off x="2270124" y="4619626"/>
            <a:ext cx="1025525" cy="1027113"/>
            <a:chOff x="3846072" y="3125480"/>
            <a:chExt cx="1093271" cy="1093947"/>
          </a:xfrm>
        </p:grpSpPr>
        <p:sp>
          <p:nvSpPr>
            <p:cNvPr id="45" name="椭圆 44"/>
            <p:cNvSpPr/>
            <p:nvPr/>
          </p:nvSpPr>
          <p:spPr>
            <a:xfrm>
              <a:off x="3846072" y="3125480"/>
              <a:ext cx="1093271" cy="1093947"/>
            </a:xfrm>
            <a:prstGeom prst="ellipse">
              <a:avLst/>
            </a:prstGeom>
            <a:solidFill>
              <a:srgbClr val="C6C5D4"/>
            </a:solidFill>
            <a:ln>
              <a:noFill/>
            </a:ln>
            <a:scene3d>
              <a:camera prst="orthographicFront">
                <a:rot lat="0" lon="0" rev="54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dirty="0">
                <a:solidFill>
                  <a:srgbClr val="080808"/>
                </a:solidFill>
                <a:latin typeface="Arial" panose="020B0604020202020204" pitchFamily="34" charset="0"/>
                <a:ea typeface="Arial" panose="020B0604020202020204" pitchFamily="34" charset="0"/>
              </a:endParaRPr>
            </a:p>
          </p:txBody>
        </p:sp>
        <p:sp>
          <p:nvSpPr>
            <p:cNvPr id="12327" name="文本框 45"/>
            <p:cNvSpPr txBox="1">
              <a:spLocks noChangeArrowheads="1"/>
            </p:cNvSpPr>
            <p:nvPr/>
          </p:nvSpPr>
          <p:spPr bwMode="auto">
            <a:xfrm>
              <a:off x="4301010" y="3487787"/>
              <a:ext cx="196933" cy="393364"/>
            </a:xfrm>
            <a:prstGeom prst="rect">
              <a:avLst/>
            </a:prstGeom>
            <a:solidFill>
              <a:srgbClr val="C6C5D4"/>
            </a:solidFill>
            <a:ln>
              <a:noFill/>
            </a:ln>
            <a:scene3d>
              <a:camera prst="orthographicFront">
                <a:rot lat="0" lon="0" rev="54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defTabSz="1219200">
                <a:defRPr sz="2400">
                  <a:solidFill>
                    <a:srgbClr val="080808"/>
                  </a:solidFill>
                  <a:latin typeface="Microsoft YaHei" panose="020B0503020204020204" pitchFamily="34" charset="-122"/>
                  <a:ea typeface="Microsoft YaHei" panose="020B0503020204020204" pitchFamily="34"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zh-CN" altLang="en-US" dirty="0">
                <a:latin typeface="Arial" panose="020B0604020202020204" pitchFamily="34" charset="0"/>
                <a:ea typeface="Arial" panose="020B0604020202020204" pitchFamily="34" charset="0"/>
              </a:endParaRPr>
            </a:p>
          </p:txBody>
        </p:sp>
      </p:grpSp>
      <p:grpSp>
        <p:nvGrpSpPr>
          <p:cNvPr id="29" name="组合 28"/>
          <p:cNvGrpSpPr/>
          <p:nvPr/>
        </p:nvGrpSpPr>
        <p:grpSpPr bwMode="auto">
          <a:xfrm>
            <a:off x="4587878" y="3243264"/>
            <a:ext cx="1023939" cy="1025525"/>
            <a:chOff x="7252974" y="3125480"/>
            <a:chExt cx="1093143" cy="1093947"/>
          </a:xfrm>
        </p:grpSpPr>
        <p:sp>
          <p:nvSpPr>
            <p:cNvPr id="25" name="椭圆 24"/>
            <p:cNvSpPr/>
            <p:nvPr/>
          </p:nvSpPr>
          <p:spPr>
            <a:xfrm>
              <a:off x="7252974" y="3125480"/>
              <a:ext cx="1093143" cy="1093947"/>
            </a:xfrm>
            <a:prstGeom prst="ellipse">
              <a:avLst/>
            </a:prstGeom>
            <a:solidFill>
              <a:srgbClr val="C6C5D4"/>
            </a:solidFill>
            <a:ln>
              <a:noFill/>
            </a:ln>
            <a:scene3d>
              <a:camera prst="orthographicFront">
                <a:rot lat="0" lon="0" rev="54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dirty="0">
                <a:solidFill>
                  <a:srgbClr val="080808"/>
                </a:solidFill>
                <a:latin typeface="Arial" panose="020B0604020202020204" pitchFamily="34" charset="0"/>
                <a:ea typeface="Arial" panose="020B0604020202020204" pitchFamily="34" charset="0"/>
              </a:endParaRPr>
            </a:p>
          </p:txBody>
        </p:sp>
        <p:sp>
          <p:nvSpPr>
            <p:cNvPr id="12325" name="文本框 26"/>
            <p:cNvSpPr txBox="1">
              <a:spLocks noChangeArrowheads="1"/>
            </p:cNvSpPr>
            <p:nvPr/>
          </p:nvSpPr>
          <p:spPr bwMode="auto">
            <a:xfrm>
              <a:off x="7700937" y="3487787"/>
              <a:ext cx="197216" cy="492467"/>
            </a:xfrm>
            <a:prstGeom prst="rect">
              <a:avLst/>
            </a:prstGeom>
            <a:solidFill>
              <a:srgbClr val="C6C5D4"/>
            </a:solidFill>
            <a:ln>
              <a:noFill/>
            </a:ln>
            <a:scene3d>
              <a:camera prst="orthographicFront">
                <a:rot lat="0" lon="0" rev="54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defTabSz="1219200">
                <a:defRPr sz="2400">
                  <a:solidFill>
                    <a:srgbClr val="080808"/>
                  </a:solidFill>
                  <a:latin typeface="Microsoft YaHei" panose="020B0503020204020204" pitchFamily="34" charset="-122"/>
                  <a:ea typeface="Microsoft YaHei" panose="020B0503020204020204" pitchFamily="34"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zh-CN" altLang="en-US" dirty="0">
                <a:latin typeface="Arial" panose="020B0604020202020204" pitchFamily="34" charset="0"/>
                <a:ea typeface="Arial" panose="020B0604020202020204" pitchFamily="34" charset="0"/>
              </a:endParaRPr>
            </a:p>
          </p:txBody>
        </p:sp>
      </p:grpSp>
      <p:grpSp>
        <p:nvGrpSpPr>
          <p:cNvPr id="35" name="组合 34"/>
          <p:cNvGrpSpPr/>
          <p:nvPr/>
        </p:nvGrpSpPr>
        <p:grpSpPr bwMode="auto">
          <a:xfrm>
            <a:off x="4244975" y="4243389"/>
            <a:ext cx="1682751" cy="379412"/>
            <a:chOff x="1036320" y="2371727"/>
            <a:chExt cx="3407093" cy="1194433"/>
          </a:xfrm>
        </p:grpSpPr>
        <p:cxnSp>
          <p:nvCxnSpPr>
            <p:cNvPr id="36" name="直接连接符 35"/>
            <p:cNvCxnSpPr/>
            <p:nvPr/>
          </p:nvCxnSpPr>
          <p:spPr>
            <a:xfrm>
              <a:off x="1036320" y="2786529"/>
              <a:ext cx="0" cy="76963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1042748" y="2786529"/>
              <a:ext cx="340066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4443413" y="2796524"/>
              <a:ext cx="0" cy="76963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V="1">
              <a:off x="2739866" y="2371727"/>
              <a:ext cx="0" cy="414802"/>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47" name="组合 46"/>
          <p:cNvGrpSpPr/>
          <p:nvPr/>
        </p:nvGrpSpPr>
        <p:grpSpPr bwMode="auto">
          <a:xfrm>
            <a:off x="3754439" y="4619626"/>
            <a:ext cx="1025525" cy="1027113"/>
            <a:chOff x="3846073" y="3125480"/>
            <a:chExt cx="1093269" cy="1093947"/>
          </a:xfrm>
        </p:grpSpPr>
        <p:sp>
          <p:nvSpPr>
            <p:cNvPr id="48" name="椭圆 47"/>
            <p:cNvSpPr/>
            <p:nvPr/>
          </p:nvSpPr>
          <p:spPr>
            <a:xfrm>
              <a:off x="3846073" y="3125480"/>
              <a:ext cx="1093269" cy="1093947"/>
            </a:xfrm>
            <a:prstGeom prst="ellipse">
              <a:avLst/>
            </a:prstGeom>
            <a:solidFill>
              <a:srgbClr val="C6C5D4"/>
            </a:solidFill>
            <a:ln>
              <a:noFill/>
            </a:ln>
            <a:scene3d>
              <a:camera prst="orthographicFront">
                <a:rot lat="0" lon="0" rev="54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dirty="0">
                <a:solidFill>
                  <a:srgbClr val="080808"/>
                </a:solidFill>
                <a:latin typeface="Arial" panose="020B0604020202020204" pitchFamily="34" charset="0"/>
                <a:ea typeface="Arial" panose="020B0604020202020204" pitchFamily="34" charset="0"/>
              </a:endParaRPr>
            </a:p>
          </p:txBody>
        </p:sp>
        <p:sp>
          <p:nvSpPr>
            <p:cNvPr id="12319" name="文本框 48"/>
            <p:cNvSpPr txBox="1">
              <a:spLocks noChangeArrowheads="1"/>
            </p:cNvSpPr>
            <p:nvPr/>
          </p:nvSpPr>
          <p:spPr bwMode="auto">
            <a:xfrm>
              <a:off x="4301011" y="3487787"/>
              <a:ext cx="196933" cy="393364"/>
            </a:xfrm>
            <a:prstGeom prst="rect">
              <a:avLst/>
            </a:prstGeom>
            <a:solidFill>
              <a:srgbClr val="C6C5D4"/>
            </a:solidFill>
            <a:ln>
              <a:noFill/>
            </a:ln>
            <a:scene3d>
              <a:camera prst="orthographicFront">
                <a:rot lat="0" lon="0" rev="54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defTabSz="1219200">
                <a:defRPr sz="2400">
                  <a:solidFill>
                    <a:srgbClr val="080808"/>
                  </a:solidFill>
                  <a:latin typeface="Microsoft YaHei" panose="020B0503020204020204" pitchFamily="34" charset="-122"/>
                  <a:ea typeface="Microsoft YaHei" panose="020B0503020204020204" pitchFamily="34"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zh-CN" altLang="en-US" dirty="0">
                <a:latin typeface="Arial" panose="020B0604020202020204" pitchFamily="34" charset="0"/>
                <a:ea typeface="Arial" panose="020B0604020202020204" pitchFamily="34" charset="0"/>
              </a:endParaRPr>
            </a:p>
          </p:txBody>
        </p:sp>
      </p:grpSp>
      <p:grpSp>
        <p:nvGrpSpPr>
          <p:cNvPr id="50" name="组合 49"/>
          <p:cNvGrpSpPr/>
          <p:nvPr/>
        </p:nvGrpSpPr>
        <p:grpSpPr bwMode="auto">
          <a:xfrm>
            <a:off x="5408613" y="4619626"/>
            <a:ext cx="1025525" cy="1027113"/>
            <a:chOff x="3846073" y="3125480"/>
            <a:chExt cx="1093269" cy="1093947"/>
          </a:xfrm>
        </p:grpSpPr>
        <p:sp>
          <p:nvSpPr>
            <p:cNvPr id="51" name="椭圆 50"/>
            <p:cNvSpPr/>
            <p:nvPr/>
          </p:nvSpPr>
          <p:spPr>
            <a:xfrm>
              <a:off x="3846073" y="3125480"/>
              <a:ext cx="1093269" cy="1093947"/>
            </a:xfrm>
            <a:prstGeom prst="ellipse">
              <a:avLst/>
            </a:prstGeom>
            <a:solidFill>
              <a:srgbClr val="C6C5D4"/>
            </a:solidFill>
            <a:ln>
              <a:noFill/>
            </a:ln>
            <a:scene3d>
              <a:camera prst="orthographicFront">
                <a:rot lat="0" lon="0" rev="54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dirty="0">
                <a:solidFill>
                  <a:srgbClr val="080808"/>
                </a:solidFill>
                <a:latin typeface="Arial" panose="020B0604020202020204" pitchFamily="34" charset="0"/>
                <a:ea typeface="Arial" panose="020B0604020202020204" pitchFamily="34" charset="0"/>
              </a:endParaRPr>
            </a:p>
          </p:txBody>
        </p:sp>
        <p:sp>
          <p:nvSpPr>
            <p:cNvPr id="12317" name="文本框 51"/>
            <p:cNvSpPr txBox="1">
              <a:spLocks noChangeArrowheads="1"/>
            </p:cNvSpPr>
            <p:nvPr/>
          </p:nvSpPr>
          <p:spPr bwMode="auto">
            <a:xfrm>
              <a:off x="4301011" y="3487787"/>
              <a:ext cx="196933" cy="393364"/>
            </a:xfrm>
            <a:prstGeom prst="rect">
              <a:avLst/>
            </a:prstGeom>
            <a:solidFill>
              <a:srgbClr val="C6C5D4"/>
            </a:solidFill>
            <a:ln>
              <a:noFill/>
            </a:ln>
            <a:scene3d>
              <a:camera prst="orthographicFront">
                <a:rot lat="0" lon="0" rev="54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defTabSz="1219200">
                <a:defRPr sz="2400">
                  <a:solidFill>
                    <a:srgbClr val="080808"/>
                  </a:solidFill>
                  <a:latin typeface="Microsoft YaHei" panose="020B0503020204020204" pitchFamily="34" charset="-122"/>
                  <a:ea typeface="Microsoft YaHei" panose="020B0503020204020204" pitchFamily="34" charset="-122"/>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zh-CN" altLang="en-US" dirty="0">
                <a:latin typeface="Arial" panose="020B0604020202020204" pitchFamily="34" charset="0"/>
                <a:ea typeface="Arial" panose="020B0604020202020204" pitchFamily="34" charset="0"/>
              </a:endParaRPr>
            </a:p>
          </p:txBody>
        </p:sp>
      </p:grpSp>
      <p:grpSp>
        <p:nvGrpSpPr>
          <p:cNvPr id="52" name="组合 51"/>
          <p:cNvGrpSpPr/>
          <p:nvPr/>
        </p:nvGrpSpPr>
        <p:grpSpPr>
          <a:xfrm>
            <a:off x="6792891" y="1263271"/>
            <a:ext cx="5542280" cy="5266055"/>
            <a:chOff x="6829176" y="1263271"/>
            <a:chExt cx="5542280" cy="5266055"/>
          </a:xfrm>
        </p:grpSpPr>
        <p:sp>
          <p:nvSpPr>
            <p:cNvPr id="53" name="文本框 52"/>
            <p:cNvSpPr txBox="1"/>
            <p:nvPr/>
          </p:nvSpPr>
          <p:spPr>
            <a:xfrm>
              <a:off x="6829176" y="1994791"/>
              <a:ext cx="5542280" cy="453453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marL="171450" indent="-171450">
                <a:lnSpc>
                  <a:spcPct val="250000"/>
                </a:lnSpc>
                <a:buFont typeface="Arial" panose="020B0604020202020204" pitchFamily="34" charset="0"/>
                <a:buChar char="•"/>
              </a:pP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Quản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lý</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sản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phẩm</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Hệ</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thống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phải</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cho</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phép</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quản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trị</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viên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thêm</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sửa</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xóa</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và</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xem</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thông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tin chi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tiết</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của</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sản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phẩm</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a:t>
              </a:r>
            </a:p>
            <a:p>
              <a:pPr marL="171450" indent="-171450">
                <a:lnSpc>
                  <a:spcPct val="250000"/>
                </a:lnSpc>
                <a:buFont typeface="Arial" panose="020B0604020202020204" pitchFamily="34" charset="0"/>
                <a:buChar char="•"/>
              </a:pP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Quản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lý</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người</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dùng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Hệ</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thống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phải</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hỗ</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trợ</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đăng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ký</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đăng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nhập</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quản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lý</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thông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tin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cá</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nhân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của</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người</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dùng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a:t>
              </a:r>
            </a:p>
            <a:p>
              <a:pPr marL="171450" indent="-171450">
                <a:lnSpc>
                  <a:spcPct val="250000"/>
                </a:lnSpc>
                <a:buFont typeface="Arial" panose="020B0604020202020204" pitchFamily="34" charset="0"/>
                <a:buChar char="•"/>
              </a:pP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Quản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lý</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đơn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hàng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Hệ</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thống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phải</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cho</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phép</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người</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dùng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tạo</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đơn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hàng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và</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quản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trị</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viên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xử</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lý</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đơn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hàng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a:t>
              </a:r>
            </a:p>
            <a:p>
              <a:pPr marL="171450" indent="-171450">
                <a:lnSpc>
                  <a:spcPct val="250000"/>
                </a:lnSpc>
                <a:buFont typeface="Arial" panose="020B0604020202020204" pitchFamily="34" charset="0"/>
                <a:buChar char="•"/>
              </a:pP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Tìm</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kiếm</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và</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lọc</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sản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phẩm</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Người</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dùng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phải</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có</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khả</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năng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tìm</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kiếm</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và</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lọc</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sản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phẩm</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theo</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các</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tiêu</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chí</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như</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tên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giá</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thương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hiệu</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a:t>
              </a:r>
            </a:p>
            <a:p>
              <a:pPr marL="171450" indent="-171450">
                <a:lnSpc>
                  <a:spcPct val="250000"/>
                </a:lnSpc>
                <a:buFont typeface="Arial" panose="020B0604020202020204" pitchFamily="34" charset="0"/>
                <a:buChar char="•"/>
              </a:pP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Giỏ</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hàng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Hệ</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thống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phải</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hỗ</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trợ</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chức</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năng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giỏ</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hàng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cho</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phép</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người</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dùng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thêm</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sản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phẩm</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vào</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giỏ</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và</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tiến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hành</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thanh</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toán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a:t>
              </a:r>
            </a:p>
            <a:p>
              <a:pPr marL="171450" indent="-171450">
                <a:lnSpc>
                  <a:spcPct val="250000"/>
                </a:lnSpc>
                <a:buFont typeface="Arial" panose="020B0604020202020204" pitchFamily="34" charset="0"/>
                <a:buChar char="•"/>
              </a:pP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Thanh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toán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Hệ</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thống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phải</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hỗ</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trợ</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các</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phương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thức</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thanh</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toán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trực</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tuyến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a:t>
              </a:r>
            </a:p>
          </p:txBody>
        </p:sp>
        <p:sp>
          <p:nvSpPr>
            <p:cNvPr id="54" name="文本框 53"/>
            <p:cNvSpPr txBox="1"/>
            <p:nvPr/>
          </p:nvSpPr>
          <p:spPr>
            <a:xfrm rot="16200000">
              <a:off x="9271069" y="-1075434"/>
              <a:ext cx="613410" cy="5290820"/>
            </a:xfrm>
            <a:prstGeom prst="rect">
              <a:avLst/>
            </a:prstGeom>
            <a:noFill/>
          </p:spPr>
          <p:txBody>
            <a:bodyPr vert="eaVert" wrap="square" rtlCol="0">
              <a:spAutoFit/>
            </a:bodyPr>
            <a:lstStyle/>
            <a:p>
              <a:r>
                <a:rPr lang="en-US" altLang="zh-CN" sz="28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3.1 Phân tích yêu cầu hệ thống</a:t>
              </a:r>
            </a:p>
          </p:txBody>
        </p:sp>
      </p:grpSp>
      <p:sp>
        <p:nvSpPr>
          <p:cNvPr id="59" name="椭圆 58"/>
          <p:cNvSpPr/>
          <p:nvPr/>
        </p:nvSpPr>
        <p:spPr>
          <a:xfrm>
            <a:off x="8831267" y="1064175"/>
            <a:ext cx="527134" cy="527134"/>
          </a:xfrm>
          <a:prstGeom prst="ellipse">
            <a:avLst/>
          </a:prstGeom>
          <a:solidFill>
            <a:srgbClr val="C6C5D4"/>
          </a:solidFill>
          <a:ln>
            <a:noFill/>
          </a:ln>
          <a:scene3d>
            <a:camera prst="orthographicFront">
              <a:rot lat="0" lon="0" rev="54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zh-CN" altLang="en-US" sz="2400">
              <a:solidFill>
                <a:srgbClr val="080808"/>
              </a:solidFill>
              <a:latin typeface="Arial" panose="020B0604020202020204" pitchFamily="34" charset="0"/>
              <a:ea typeface="Arial" panose="020B0604020202020204" pitchFamily="34" charset="0"/>
            </a:endParaRPr>
          </a:p>
        </p:txBody>
      </p:sp>
      <p:sp>
        <p:nvSpPr>
          <p:cNvPr id="67" name="文本框 66"/>
          <p:cNvSpPr txBox="1"/>
          <p:nvPr/>
        </p:nvSpPr>
        <p:spPr>
          <a:xfrm rot="16200000">
            <a:off x="3346688" y="1322042"/>
            <a:ext cx="400110" cy="1750116"/>
          </a:xfrm>
          <a:prstGeom prst="rect">
            <a:avLst/>
          </a:prstGeom>
          <a:noFill/>
        </p:spPr>
        <p:txBody>
          <a:bodyPr vert="eaVert" wrap="square" rtlCol="0">
            <a:spAutoFit/>
          </a:bodyPr>
          <a:lstStyle/>
          <a:p>
            <a:pPr algn="ctr"/>
            <a:r>
              <a:rPr lang="en-US" altLang="zh-CN" sz="1400">
                <a:solidFill>
                  <a:schemeClr val="bg1"/>
                </a:solidFill>
                <a:latin typeface="Arial" panose="020B0604020202020204" pitchFamily="34" charset="0"/>
                <a:ea typeface="Arial" panose="020B0604020202020204" pitchFamily="34" charset="0"/>
              </a:rPr>
              <a:t>BUSINESS</a:t>
            </a:r>
            <a:endParaRPr lang="en-US" altLang="zh-CN" sz="1400" dirty="0">
              <a:solidFill>
                <a:schemeClr val="bg1"/>
              </a:solidFill>
              <a:latin typeface="Arial" panose="020B0604020202020204" pitchFamily="34" charset="0"/>
              <a:ea typeface="Arial" panose="020B0604020202020204" pitchFamily="34" charset="0"/>
            </a:endParaRPr>
          </a:p>
        </p:txBody>
      </p:sp>
      <p:sp>
        <p:nvSpPr>
          <p:cNvPr id="68" name="文本框 67"/>
          <p:cNvSpPr txBox="1"/>
          <p:nvPr/>
        </p:nvSpPr>
        <p:spPr>
          <a:xfrm rot="16200000">
            <a:off x="1654146" y="2889978"/>
            <a:ext cx="400110" cy="1750116"/>
          </a:xfrm>
          <a:prstGeom prst="rect">
            <a:avLst/>
          </a:prstGeom>
          <a:noFill/>
        </p:spPr>
        <p:txBody>
          <a:bodyPr vert="eaVert" wrap="square" rtlCol="0">
            <a:spAutoFit/>
          </a:bodyPr>
          <a:lstStyle/>
          <a:p>
            <a:pPr algn="ctr"/>
            <a:r>
              <a:rPr lang="en-US" altLang="zh-CN" sz="1400" dirty="0">
                <a:solidFill>
                  <a:schemeClr val="bg1"/>
                </a:solidFill>
                <a:latin typeface="Arial" panose="020B0604020202020204" pitchFamily="34" charset="0"/>
                <a:ea typeface="Arial" panose="020B0604020202020204" pitchFamily="34" charset="0"/>
              </a:rPr>
              <a:t>BUSINESS</a:t>
            </a:r>
          </a:p>
        </p:txBody>
      </p:sp>
      <p:sp>
        <p:nvSpPr>
          <p:cNvPr id="70" name="文本框 69"/>
          <p:cNvSpPr txBox="1"/>
          <p:nvPr/>
        </p:nvSpPr>
        <p:spPr>
          <a:xfrm rot="16200000">
            <a:off x="4919978" y="2889979"/>
            <a:ext cx="400110" cy="1750116"/>
          </a:xfrm>
          <a:prstGeom prst="rect">
            <a:avLst/>
          </a:prstGeom>
          <a:noFill/>
        </p:spPr>
        <p:txBody>
          <a:bodyPr vert="eaVert" wrap="square" rtlCol="0">
            <a:spAutoFit/>
          </a:bodyPr>
          <a:lstStyle/>
          <a:p>
            <a:pPr algn="ctr"/>
            <a:r>
              <a:rPr lang="en-US" altLang="zh-CN" sz="1400" dirty="0">
                <a:solidFill>
                  <a:schemeClr val="bg1"/>
                </a:solidFill>
                <a:latin typeface="Arial" panose="020B0604020202020204" pitchFamily="34" charset="0"/>
                <a:ea typeface="Arial" panose="020B0604020202020204" pitchFamily="34" charset="0"/>
              </a:rPr>
              <a:t>BUSINESS</a:t>
            </a:r>
          </a:p>
        </p:txBody>
      </p:sp>
      <p:sp>
        <p:nvSpPr>
          <p:cNvPr id="71" name="文本框 70"/>
          <p:cNvSpPr txBox="1"/>
          <p:nvPr/>
        </p:nvSpPr>
        <p:spPr>
          <a:xfrm rot="16200000">
            <a:off x="720696" y="4246909"/>
            <a:ext cx="400110" cy="1750116"/>
          </a:xfrm>
          <a:prstGeom prst="rect">
            <a:avLst/>
          </a:prstGeom>
          <a:noFill/>
        </p:spPr>
        <p:txBody>
          <a:bodyPr vert="eaVert" wrap="square" rtlCol="0">
            <a:spAutoFit/>
          </a:bodyPr>
          <a:lstStyle/>
          <a:p>
            <a:pPr algn="ctr"/>
            <a:r>
              <a:rPr lang="en-US" altLang="zh-CN" sz="1400" dirty="0">
                <a:solidFill>
                  <a:schemeClr val="bg1"/>
                </a:solidFill>
                <a:latin typeface="Arial" panose="020B0604020202020204" pitchFamily="34" charset="0"/>
                <a:ea typeface="Arial" panose="020B0604020202020204" pitchFamily="34" charset="0"/>
              </a:rPr>
              <a:t>BUSINESS</a:t>
            </a:r>
          </a:p>
        </p:txBody>
      </p:sp>
      <p:sp>
        <p:nvSpPr>
          <p:cNvPr id="72" name="文本框 71"/>
          <p:cNvSpPr txBox="1"/>
          <p:nvPr/>
        </p:nvSpPr>
        <p:spPr>
          <a:xfrm rot="16200000">
            <a:off x="2591034" y="4246909"/>
            <a:ext cx="400110" cy="1750116"/>
          </a:xfrm>
          <a:prstGeom prst="rect">
            <a:avLst/>
          </a:prstGeom>
          <a:noFill/>
        </p:spPr>
        <p:txBody>
          <a:bodyPr vert="eaVert" wrap="square" rtlCol="0">
            <a:spAutoFit/>
          </a:bodyPr>
          <a:lstStyle/>
          <a:p>
            <a:pPr algn="ctr"/>
            <a:r>
              <a:rPr lang="en-US" altLang="zh-CN" sz="1400" dirty="0">
                <a:solidFill>
                  <a:schemeClr val="bg1"/>
                </a:solidFill>
                <a:latin typeface="Arial" panose="020B0604020202020204" pitchFamily="34" charset="0"/>
                <a:ea typeface="Arial" panose="020B0604020202020204" pitchFamily="34" charset="0"/>
              </a:rPr>
              <a:t>BUSINESS</a:t>
            </a:r>
          </a:p>
        </p:txBody>
      </p:sp>
      <p:sp>
        <p:nvSpPr>
          <p:cNvPr id="73" name="文本框 72"/>
          <p:cNvSpPr txBox="1"/>
          <p:nvPr/>
        </p:nvSpPr>
        <p:spPr>
          <a:xfrm rot="16200000">
            <a:off x="4052469" y="4246910"/>
            <a:ext cx="400110" cy="1750116"/>
          </a:xfrm>
          <a:prstGeom prst="rect">
            <a:avLst/>
          </a:prstGeom>
          <a:noFill/>
        </p:spPr>
        <p:txBody>
          <a:bodyPr vert="eaVert" wrap="square" rtlCol="0">
            <a:spAutoFit/>
          </a:bodyPr>
          <a:lstStyle/>
          <a:p>
            <a:pPr algn="ctr"/>
            <a:r>
              <a:rPr lang="en-US" altLang="zh-CN" sz="1400" dirty="0">
                <a:solidFill>
                  <a:schemeClr val="bg1"/>
                </a:solidFill>
                <a:latin typeface="Arial" panose="020B0604020202020204" pitchFamily="34" charset="0"/>
                <a:ea typeface="Arial" panose="020B0604020202020204" pitchFamily="34" charset="0"/>
              </a:rPr>
              <a:t>BUSINESS</a:t>
            </a:r>
          </a:p>
        </p:txBody>
      </p:sp>
      <p:sp>
        <p:nvSpPr>
          <p:cNvPr id="74" name="文本框 73"/>
          <p:cNvSpPr txBox="1"/>
          <p:nvPr/>
        </p:nvSpPr>
        <p:spPr>
          <a:xfrm rot="16200000">
            <a:off x="5721320" y="4246910"/>
            <a:ext cx="400110" cy="1750116"/>
          </a:xfrm>
          <a:prstGeom prst="rect">
            <a:avLst/>
          </a:prstGeom>
          <a:noFill/>
        </p:spPr>
        <p:txBody>
          <a:bodyPr vert="eaVert" wrap="square" rtlCol="0">
            <a:spAutoFit/>
          </a:bodyPr>
          <a:lstStyle/>
          <a:p>
            <a:pPr algn="ctr"/>
            <a:r>
              <a:rPr lang="en-US" altLang="zh-CN" sz="1400" dirty="0">
                <a:solidFill>
                  <a:schemeClr val="bg1"/>
                </a:solidFill>
                <a:latin typeface="Arial" panose="020B0604020202020204" pitchFamily="34" charset="0"/>
                <a:ea typeface="Arial" panose="020B0604020202020204" pitchFamily="34" charset="0"/>
              </a:rPr>
              <a:t>BUSINESS</a:t>
            </a:r>
          </a:p>
        </p:txBody>
      </p:sp>
      <p:sp>
        <p:nvSpPr>
          <p:cNvPr id="49" name="文本框 48"/>
          <p:cNvSpPr txBox="1"/>
          <p:nvPr>
            <p:custDataLst>
              <p:tags r:id="rId1"/>
            </p:custDataLst>
          </p:nvPr>
        </p:nvSpPr>
        <p:spPr>
          <a:xfrm rot="16200000">
            <a:off x="6147848" y="-4508087"/>
            <a:ext cx="613410" cy="10658308"/>
          </a:xfrm>
          <a:prstGeom prst="rect">
            <a:avLst/>
          </a:prstGeom>
          <a:noFill/>
        </p:spPr>
        <p:txBody>
          <a:bodyPr vert="eaVert" wrap="square" rtlCol="0">
            <a:spAutoFit/>
          </a:bodyPr>
          <a:lstStyle/>
          <a:p>
            <a:r>
              <a:rPr lang="en-US" altLang="zh-CN" sz="28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CHƯƠNG 3:  PHÂN TÍCH VÀ THIẾT KẾ HỆ THỐNG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500" fill="hold"/>
                                        <p:tgtEl>
                                          <p:spTgt spid="9"/>
                                        </p:tgtEl>
                                        <p:attrNameLst>
                                          <p:attrName>ppt_w</p:attrName>
                                        </p:attrNameLst>
                                      </p:cBhvr>
                                      <p:tavLst>
                                        <p:tav tm="0">
                                          <p:val>
                                            <p:fltVal val="0"/>
                                          </p:val>
                                        </p:tav>
                                        <p:tav tm="100000">
                                          <p:val>
                                            <p:strVal val="#ppt_w"/>
                                          </p:val>
                                        </p:tav>
                                      </p:tavLst>
                                    </p:anim>
                                    <p:anim calcmode="lin" valueType="num">
                                      <p:cBhvr>
                                        <p:cTn id="13" dur="500" fill="hold"/>
                                        <p:tgtEl>
                                          <p:spTgt spid="9"/>
                                        </p:tgtEl>
                                        <p:attrNameLst>
                                          <p:attrName>ppt_h</p:attrName>
                                        </p:attrNameLst>
                                      </p:cBhvr>
                                      <p:tavLst>
                                        <p:tav tm="0">
                                          <p:val>
                                            <p:fltVal val="0"/>
                                          </p:val>
                                        </p:tav>
                                        <p:tav tm="100000">
                                          <p:val>
                                            <p:strVal val="#ppt_h"/>
                                          </p:val>
                                        </p:tav>
                                      </p:tavLst>
                                    </p:anim>
                                    <p:animEffect transition="in" filter="fade">
                                      <p:cBhvr>
                                        <p:cTn id="14" dur="500"/>
                                        <p:tgtEl>
                                          <p:spTgt spid="9"/>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5"/>
                                        </p:tgtEl>
                                        <p:attrNameLst>
                                          <p:attrName>style.visibility</p:attrName>
                                        </p:attrNameLst>
                                      </p:cBhvr>
                                      <p:to>
                                        <p:strVal val="visible"/>
                                      </p:to>
                                    </p:set>
                                    <p:anim calcmode="lin" valueType="num">
                                      <p:cBhvr>
                                        <p:cTn id="17" dur="500" fill="hold"/>
                                        <p:tgtEl>
                                          <p:spTgt spid="55"/>
                                        </p:tgtEl>
                                        <p:attrNameLst>
                                          <p:attrName>ppt_w</p:attrName>
                                        </p:attrNameLst>
                                      </p:cBhvr>
                                      <p:tavLst>
                                        <p:tav tm="0">
                                          <p:val>
                                            <p:fltVal val="0"/>
                                          </p:val>
                                        </p:tav>
                                        <p:tav tm="100000">
                                          <p:val>
                                            <p:strVal val="#ppt_w"/>
                                          </p:val>
                                        </p:tav>
                                      </p:tavLst>
                                    </p:anim>
                                    <p:anim calcmode="lin" valueType="num">
                                      <p:cBhvr>
                                        <p:cTn id="18" dur="500" fill="hold"/>
                                        <p:tgtEl>
                                          <p:spTgt spid="55"/>
                                        </p:tgtEl>
                                        <p:attrNameLst>
                                          <p:attrName>ppt_h</p:attrName>
                                        </p:attrNameLst>
                                      </p:cBhvr>
                                      <p:tavLst>
                                        <p:tav tm="0">
                                          <p:val>
                                            <p:fltVal val="0"/>
                                          </p:val>
                                        </p:tav>
                                        <p:tav tm="100000">
                                          <p:val>
                                            <p:strVal val="#ppt_h"/>
                                          </p:val>
                                        </p:tav>
                                      </p:tavLst>
                                    </p:anim>
                                    <p:animEffect transition="in" filter="fade">
                                      <p:cBhvr>
                                        <p:cTn id="19" dur="500"/>
                                        <p:tgtEl>
                                          <p:spTgt spid="55"/>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56"/>
                                        </p:tgtEl>
                                        <p:attrNameLst>
                                          <p:attrName>style.visibility</p:attrName>
                                        </p:attrNameLst>
                                      </p:cBhvr>
                                      <p:to>
                                        <p:strVal val="visible"/>
                                      </p:to>
                                    </p:set>
                                    <p:anim calcmode="lin" valueType="num">
                                      <p:cBhvr>
                                        <p:cTn id="22" dur="500" fill="hold"/>
                                        <p:tgtEl>
                                          <p:spTgt spid="56"/>
                                        </p:tgtEl>
                                        <p:attrNameLst>
                                          <p:attrName>ppt_w</p:attrName>
                                        </p:attrNameLst>
                                      </p:cBhvr>
                                      <p:tavLst>
                                        <p:tav tm="0">
                                          <p:val>
                                            <p:fltVal val="0"/>
                                          </p:val>
                                        </p:tav>
                                        <p:tav tm="100000">
                                          <p:val>
                                            <p:strVal val="#ppt_w"/>
                                          </p:val>
                                        </p:tav>
                                      </p:tavLst>
                                    </p:anim>
                                    <p:anim calcmode="lin" valueType="num">
                                      <p:cBhvr>
                                        <p:cTn id="23" dur="500" fill="hold"/>
                                        <p:tgtEl>
                                          <p:spTgt spid="56"/>
                                        </p:tgtEl>
                                        <p:attrNameLst>
                                          <p:attrName>ppt_h</p:attrName>
                                        </p:attrNameLst>
                                      </p:cBhvr>
                                      <p:tavLst>
                                        <p:tav tm="0">
                                          <p:val>
                                            <p:fltVal val="0"/>
                                          </p:val>
                                        </p:tav>
                                        <p:tav tm="100000">
                                          <p:val>
                                            <p:strVal val="#ppt_h"/>
                                          </p:val>
                                        </p:tav>
                                      </p:tavLst>
                                    </p:anim>
                                    <p:animEffect transition="in" filter="fade">
                                      <p:cBhvr>
                                        <p:cTn id="24" dur="500"/>
                                        <p:tgtEl>
                                          <p:spTgt spid="56"/>
                                        </p:tgtEl>
                                      </p:cBhvr>
                                    </p:animEffect>
                                  </p:childTnLst>
                                </p:cTn>
                              </p:par>
                            </p:childTnLst>
                          </p:cTn>
                        </p:par>
                        <p:par>
                          <p:cTn id="25" fill="hold">
                            <p:stCondLst>
                              <p:cond delay="500"/>
                            </p:stCondLst>
                            <p:childTnLst>
                              <p:par>
                                <p:cTn id="26" presetID="22" presetClass="entr" presetSubtype="1" fill="hold" nodeType="after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wipe(up)">
                                      <p:cBhvr>
                                        <p:cTn id="28" dur="500"/>
                                        <p:tgtEl>
                                          <p:spTgt spid="23"/>
                                        </p:tgtEl>
                                      </p:cBhvr>
                                    </p:animEffect>
                                  </p:childTnLst>
                                </p:cTn>
                              </p:par>
                            </p:childTnLst>
                          </p:cTn>
                        </p:par>
                        <p:par>
                          <p:cTn id="29" fill="hold">
                            <p:stCondLst>
                              <p:cond delay="1000"/>
                            </p:stCondLst>
                            <p:childTnLst>
                              <p:par>
                                <p:cTn id="30" presetID="53" presetClass="entr" presetSubtype="16" fill="hold" nodeType="afterEffect">
                                  <p:stCondLst>
                                    <p:cond delay="0"/>
                                  </p:stCondLst>
                                  <p:childTnLst>
                                    <p:set>
                                      <p:cBhvr>
                                        <p:cTn id="31" dur="1" fill="hold">
                                          <p:stCondLst>
                                            <p:cond delay="0"/>
                                          </p:stCondLst>
                                        </p:cTn>
                                        <p:tgtEl>
                                          <p:spTgt spid="28"/>
                                        </p:tgtEl>
                                        <p:attrNameLst>
                                          <p:attrName>style.visibility</p:attrName>
                                        </p:attrNameLst>
                                      </p:cBhvr>
                                      <p:to>
                                        <p:strVal val="visible"/>
                                      </p:to>
                                    </p:set>
                                    <p:anim calcmode="lin" valueType="num">
                                      <p:cBhvr>
                                        <p:cTn id="32" dur="500" fill="hold"/>
                                        <p:tgtEl>
                                          <p:spTgt spid="28"/>
                                        </p:tgtEl>
                                        <p:attrNameLst>
                                          <p:attrName>ppt_w</p:attrName>
                                        </p:attrNameLst>
                                      </p:cBhvr>
                                      <p:tavLst>
                                        <p:tav tm="0">
                                          <p:val>
                                            <p:fltVal val="0"/>
                                          </p:val>
                                        </p:tav>
                                        <p:tav tm="100000">
                                          <p:val>
                                            <p:strVal val="#ppt_w"/>
                                          </p:val>
                                        </p:tav>
                                      </p:tavLst>
                                    </p:anim>
                                    <p:anim calcmode="lin" valueType="num">
                                      <p:cBhvr>
                                        <p:cTn id="33" dur="500" fill="hold"/>
                                        <p:tgtEl>
                                          <p:spTgt spid="28"/>
                                        </p:tgtEl>
                                        <p:attrNameLst>
                                          <p:attrName>ppt_h</p:attrName>
                                        </p:attrNameLst>
                                      </p:cBhvr>
                                      <p:tavLst>
                                        <p:tav tm="0">
                                          <p:val>
                                            <p:fltVal val="0"/>
                                          </p:val>
                                        </p:tav>
                                        <p:tav tm="100000">
                                          <p:val>
                                            <p:strVal val="#ppt_h"/>
                                          </p:val>
                                        </p:tav>
                                      </p:tavLst>
                                    </p:anim>
                                    <p:animEffect transition="in" filter="fade">
                                      <p:cBhvr>
                                        <p:cTn id="34" dur="500"/>
                                        <p:tgtEl>
                                          <p:spTgt spid="28"/>
                                        </p:tgtEl>
                                      </p:cBhvr>
                                    </p:animEffect>
                                  </p:childTnLst>
                                </p:cTn>
                              </p:par>
                              <p:par>
                                <p:cTn id="35" presetID="53" presetClass="entr" presetSubtype="16"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anim calcmode="lin" valueType="num">
                                      <p:cBhvr>
                                        <p:cTn id="37" dur="500" fill="hold"/>
                                        <p:tgtEl>
                                          <p:spTgt spid="29"/>
                                        </p:tgtEl>
                                        <p:attrNameLst>
                                          <p:attrName>ppt_w</p:attrName>
                                        </p:attrNameLst>
                                      </p:cBhvr>
                                      <p:tavLst>
                                        <p:tav tm="0">
                                          <p:val>
                                            <p:fltVal val="0"/>
                                          </p:val>
                                        </p:tav>
                                        <p:tav tm="100000">
                                          <p:val>
                                            <p:strVal val="#ppt_w"/>
                                          </p:val>
                                        </p:tav>
                                      </p:tavLst>
                                    </p:anim>
                                    <p:anim calcmode="lin" valueType="num">
                                      <p:cBhvr>
                                        <p:cTn id="38" dur="500" fill="hold"/>
                                        <p:tgtEl>
                                          <p:spTgt spid="29"/>
                                        </p:tgtEl>
                                        <p:attrNameLst>
                                          <p:attrName>ppt_h</p:attrName>
                                        </p:attrNameLst>
                                      </p:cBhvr>
                                      <p:tavLst>
                                        <p:tav tm="0">
                                          <p:val>
                                            <p:fltVal val="0"/>
                                          </p:val>
                                        </p:tav>
                                        <p:tav tm="100000">
                                          <p:val>
                                            <p:strVal val="#ppt_h"/>
                                          </p:val>
                                        </p:tav>
                                      </p:tavLst>
                                    </p:anim>
                                    <p:animEffect transition="in" filter="fade">
                                      <p:cBhvr>
                                        <p:cTn id="39" dur="500"/>
                                        <p:tgtEl>
                                          <p:spTgt spid="29"/>
                                        </p:tgtEl>
                                      </p:cBhvr>
                                    </p:animEffect>
                                  </p:childTnLst>
                                </p:cTn>
                              </p:par>
                            </p:childTnLst>
                          </p:cTn>
                        </p:par>
                        <p:par>
                          <p:cTn id="40" fill="hold">
                            <p:stCondLst>
                              <p:cond delay="1500"/>
                            </p:stCondLst>
                            <p:childTnLst>
                              <p:par>
                                <p:cTn id="41" presetID="22" presetClass="entr" presetSubtype="1" fill="hold" nodeType="after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wipe(up)">
                                      <p:cBhvr>
                                        <p:cTn id="43" dur="500"/>
                                        <p:tgtEl>
                                          <p:spTgt spid="30"/>
                                        </p:tgtEl>
                                      </p:cBhvr>
                                    </p:animEffect>
                                  </p:childTnLst>
                                </p:cTn>
                              </p:par>
                              <p:par>
                                <p:cTn id="44" presetID="22" presetClass="entr" presetSubtype="1" fill="hold" nodeType="withEffect">
                                  <p:stCondLst>
                                    <p:cond delay="0"/>
                                  </p:stCondLst>
                                  <p:childTnLst>
                                    <p:set>
                                      <p:cBhvr>
                                        <p:cTn id="45" dur="1" fill="hold">
                                          <p:stCondLst>
                                            <p:cond delay="0"/>
                                          </p:stCondLst>
                                        </p:cTn>
                                        <p:tgtEl>
                                          <p:spTgt spid="35"/>
                                        </p:tgtEl>
                                        <p:attrNameLst>
                                          <p:attrName>style.visibility</p:attrName>
                                        </p:attrNameLst>
                                      </p:cBhvr>
                                      <p:to>
                                        <p:strVal val="visible"/>
                                      </p:to>
                                    </p:set>
                                    <p:animEffect transition="in" filter="wipe(up)">
                                      <p:cBhvr>
                                        <p:cTn id="46" dur="500"/>
                                        <p:tgtEl>
                                          <p:spTgt spid="35"/>
                                        </p:tgtEl>
                                      </p:cBhvr>
                                    </p:animEffect>
                                  </p:childTnLst>
                                </p:cTn>
                              </p:par>
                            </p:childTnLst>
                          </p:cTn>
                        </p:par>
                        <p:par>
                          <p:cTn id="47" fill="hold">
                            <p:stCondLst>
                              <p:cond delay="2000"/>
                            </p:stCondLst>
                            <p:childTnLst>
                              <p:par>
                                <p:cTn id="48" presetID="53" presetClass="entr" presetSubtype="16" fill="hold" nodeType="afterEffect">
                                  <p:stCondLst>
                                    <p:cond delay="0"/>
                                  </p:stCondLst>
                                  <p:childTnLst>
                                    <p:set>
                                      <p:cBhvr>
                                        <p:cTn id="49" dur="1" fill="hold">
                                          <p:stCondLst>
                                            <p:cond delay="0"/>
                                          </p:stCondLst>
                                        </p:cTn>
                                        <p:tgtEl>
                                          <p:spTgt spid="41"/>
                                        </p:tgtEl>
                                        <p:attrNameLst>
                                          <p:attrName>style.visibility</p:attrName>
                                        </p:attrNameLst>
                                      </p:cBhvr>
                                      <p:to>
                                        <p:strVal val="visible"/>
                                      </p:to>
                                    </p:set>
                                    <p:anim calcmode="lin" valueType="num">
                                      <p:cBhvr>
                                        <p:cTn id="50" dur="500" fill="hold"/>
                                        <p:tgtEl>
                                          <p:spTgt spid="41"/>
                                        </p:tgtEl>
                                        <p:attrNameLst>
                                          <p:attrName>ppt_w</p:attrName>
                                        </p:attrNameLst>
                                      </p:cBhvr>
                                      <p:tavLst>
                                        <p:tav tm="0">
                                          <p:val>
                                            <p:fltVal val="0"/>
                                          </p:val>
                                        </p:tav>
                                        <p:tav tm="100000">
                                          <p:val>
                                            <p:strVal val="#ppt_w"/>
                                          </p:val>
                                        </p:tav>
                                      </p:tavLst>
                                    </p:anim>
                                    <p:anim calcmode="lin" valueType="num">
                                      <p:cBhvr>
                                        <p:cTn id="51" dur="500" fill="hold"/>
                                        <p:tgtEl>
                                          <p:spTgt spid="41"/>
                                        </p:tgtEl>
                                        <p:attrNameLst>
                                          <p:attrName>ppt_h</p:attrName>
                                        </p:attrNameLst>
                                      </p:cBhvr>
                                      <p:tavLst>
                                        <p:tav tm="0">
                                          <p:val>
                                            <p:fltVal val="0"/>
                                          </p:val>
                                        </p:tav>
                                        <p:tav tm="100000">
                                          <p:val>
                                            <p:strVal val="#ppt_h"/>
                                          </p:val>
                                        </p:tav>
                                      </p:tavLst>
                                    </p:anim>
                                    <p:animEffect transition="in" filter="fade">
                                      <p:cBhvr>
                                        <p:cTn id="52" dur="500"/>
                                        <p:tgtEl>
                                          <p:spTgt spid="41"/>
                                        </p:tgtEl>
                                      </p:cBhvr>
                                    </p:animEffect>
                                  </p:childTnLst>
                                </p:cTn>
                              </p:par>
                              <p:par>
                                <p:cTn id="53" presetID="53" presetClass="entr" presetSubtype="16" fill="hold" nodeType="withEffect">
                                  <p:stCondLst>
                                    <p:cond delay="0"/>
                                  </p:stCondLst>
                                  <p:childTnLst>
                                    <p:set>
                                      <p:cBhvr>
                                        <p:cTn id="54" dur="1" fill="hold">
                                          <p:stCondLst>
                                            <p:cond delay="0"/>
                                          </p:stCondLst>
                                        </p:cTn>
                                        <p:tgtEl>
                                          <p:spTgt spid="44"/>
                                        </p:tgtEl>
                                        <p:attrNameLst>
                                          <p:attrName>style.visibility</p:attrName>
                                        </p:attrNameLst>
                                      </p:cBhvr>
                                      <p:to>
                                        <p:strVal val="visible"/>
                                      </p:to>
                                    </p:set>
                                    <p:anim calcmode="lin" valueType="num">
                                      <p:cBhvr>
                                        <p:cTn id="55" dur="500" fill="hold"/>
                                        <p:tgtEl>
                                          <p:spTgt spid="44"/>
                                        </p:tgtEl>
                                        <p:attrNameLst>
                                          <p:attrName>ppt_w</p:attrName>
                                        </p:attrNameLst>
                                      </p:cBhvr>
                                      <p:tavLst>
                                        <p:tav tm="0">
                                          <p:val>
                                            <p:fltVal val="0"/>
                                          </p:val>
                                        </p:tav>
                                        <p:tav tm="100000">
                                          <p:val>
                                            <p:strVal val="#ppt_w"/>
                                          </p:val>
                                        </p:tav>
                                      </p:tavLst>
                                    </p:anim>
                                    <p:anim calcmode="lin" valueType="num">
                                      <p:cBhvr>
                                        <p:cTn id="56" dur="500" fill="hold"/>
                                        <p:tgtEl>
                                          <p:spTgt spid="44"/>
                                        </p:tgtEl>
                                        <p:attrNameLst>
                                          <p:attrName>ppt_h</p:attrName>
                                        </p:attrNameLst>
                                      </p:cBhvr>
                                      <p:tavLst>
                                        <p:tav tm="0">
                                          <p:val>
                                            <p:fltVal val="0"/>
                                          </p:val>
                                        </p:tav>
                                        <p:tav tm="100000">
                                          <p:val>
                                            <p:strVal val="#ppt_h"/>
                                          </p:val>
                                        </p:tav>
                                      </p:tavLst>
                                    </p:anim>
                                    <p:animEffect transition="in" filter="fade">
                                      <p:cBhvr>
                                        <p:cTn id="57" dur="500"/>
                                        <p:tgtEl>
                                          <p:spTgt spid="44"/>
                                        </p:tgtEl>
                                      </p:cBhvr>
                                    </p:animEffect>
                                  </p:childTnLst>
                                </p:cTn>
                              </p:par>
                              <p:par>
                                <p:cTn id="58" presetID="53" presetClass="entr" presetSubtype="16" fill="hold" nodeType="withEffect">
                                  <p:stCondLst>
                                    <p:cond delay="0"/>
                                  </p:stCondLst>
                                  <p:childTnLst>
                                    <p:set>
                                      <p:cBhvr>
                                        <p:cTn id="59" dur="1" fill="hold">
                                          <p:stCondLst>
                                            <p:cond delay="0"/>
                                          </p:stCondLst>
                                        </p:cTn>
                                        <p:tgtEl>
                                          <p:spTgt spid="47"/>
                                        </p:tgtEl>
                                        <p:attrNameLst>
                                          <p:attrName>style.visibility</p:attrName>
                                        </p:attrNameLst>
                                      </p:cBhvr>
                                      <p:to>
                                        <p:strVal val="visible"/>
                                      </p:to>
                                    </p:set>
                                    <p:anim calcmode="lin" valueType="num">
                                      <p:cBhvr>
                                        <p:cTn id="60" dur="500" fill="hold"/>
                                        <p:tgtEl>
                                          <p:spTgt spid="47"/>
                                        </p:tgtEl>
                                        <p:attrNameLst>
                                          <p:attrName>ppt_w</p:attrName>
                                        </p:attrNameLst>
                                      </p:cBhvr>
                                      <p:tavLst>
                                        <p:tav tm="0">
                                          <p:val>
                                            <p:fltVal val="0"/>
                                          </p:val>
                                        </p:tav>
                                        <p:tav tm="100000">
                                          <p:val>
                                            <p:strVal val="#ppt_w"/>
                                          </p:val>
                                        </p:tav>
                                      </p:tavLst>
                                    </p:anim>
                                    <p:anim calcmode="lin" valueType="num">
                                      <p:cBhvr>
                                        <p:cTn id="61" dur="500" fill="hold"/>
                                        <p:tgtEl>
                                          <p:spTgt spid="47"/>
                                        </p:tgtEl>
                                        <p:attrNameLst>
                                          <p:attrName>ppt_h</p:attrName>
                                        </p:attrNameLst>
                                      </p:cBhvr>
                                      <p:tavLst>
                                        <p:tav tm="0">
                                          <p:val>
                                            <p:fltVal val="0"/>
                                          </p:val>
                                        </p:tav>
                                        <p:tav tm="100000">
                                          <p:val>
                                            <p:strVal val="#ppt_h"/>
                                          </p:val>
                                        </p:tav>
                                      </p:tavLst>
                                    </p:anim>
                                    <p:animEffect transition="in" filter="fade">
                                      <p:cBhvr>
                                        <p:cTn id="62" dur="500"/>
                                        <p:tgtEl>
                                          <p:spTgt spid="47"/>
                                        </p:tgtEl>
                                      </p:cBhvr>
                                    </p:animEffect>
                                  </p:childTnLst>
                                </p:cTn>
                              </p:par>
                              <p:par>
                                <p:cTn id="63" presetID="53" presetClass="entr" presetSubtype="16" fill="hold" nodeType="withEffect">
                                  <p:stCondLst>
                                    <p:cond delay="0"/>
                                  </p:stCondLst>
                                  <p:childTnLst>
                                    <p:set>
                                      <p:cBhvr>
                                        <p:cTn id="64" dur="1" fill="hold">
                                          <p:stCondLst>
                                            <p:cond delay="0"/>
                                          </p:stCondLst>
                                        </p:cTn>
                                        <p:tgtEl>
                                          <p:spTgt spid="50"/>
                                        </p:tgtEl>
                                        <p:attrNameLst>
                                          <p:attrName>style.visibility</p:attrName>
                                        </p:attrNameLst>
                                      </p:cBhvr>
                                      <p:to>
                                        <p:strVal val="visible"/>
                                      </p:to>
                                    </p:set>
                                    <p:anim calcmode="lin" valueType="num">
                                      <p:cBhvr>
                                        <p:cTn id="65" dur="500" fill="hold"/>
                                        <p:tgtEl>
                                          <p:spTgt spid="50"/>
                                        </p:tgtEl>
                                        <p:attrNameLst>
                                          <p:attrName>ppt_w</p:attrName>
                                        </p:attrNameLst>
                                      </p:cBhvr>
                                      <p:tavLst>
                                        <p:tav tm="0">
                                          <p:val>
                                            <p:fltVal val="0"/>
                                          </p:val>
                                        </p:tav>
                                        <p:tav tm="100000">
                                          <p:val>
                                            <p:strVal val="#ppt_w"/>
                                          </p:val>
                                        </p:tav>
                                      </p:tavLst>
                                    </p:anim>
                                    <p:anim calcmode="lin" valueType="num">
                                      <p:cBhvr>
                                        <p:cTn id="66" dur="500" fill="hold"/>
                                        <p:tgtEl>
                                          <p:spTgt spid="50"/>
                                        </p:tgtEl>
                                        <p:attrNameLst>
                                          <p:attrName>ppt_h</p:attrName>
                                        </p:attrNameLst>
                                      </p:cBhvr>
                                      <p:tavLst>
                                        <p:tav tm="0">
                                          <p:val>
                                            <p:fltVal val="0"/>
                                          </p:val>
                                        </p:tav>
                                        <p:tav tm="100000">
                                          <p:val>
                                            <p:strVal val="#ppt_h"/>
                                          </p:val>
                                        </p:tav>
                                      </p:tavLst>
                                    </p:anim>
                                    <p:animEffect transition="in" filter="fade">
                                      <p:cBhvr>
                                        <p:cTn id="67"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55" grpId="0" animBg="1"/>
      <p:bldP spid="5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3EFF0"/>
        </a:solidFill>
        <a:effectLst/>
      </p:bgPr>
    </p:bg>
    <p:spTree>
      <p:nvGrpSpPr>
        <p:cNvPr id="1" name=""/>
        <p:cNvGrpSpPr/>
        <p:nvPr/>
      </p:nvGrpSpPr>
      <p:grpSpPr>
        <a:xfrm>
          <a:off x="0" y="0"/>
          <a:ext cx="0" cy="0"/>
          <a:chOff x="0" y="0"/>
          <a:chExt cx="0" cy="0"/>
        </a:xfrm>
      </p:grpSpPr>
      <p:sp>
        <p:nvSpPr>
          <p:cNvPr id="3" name="稻壳天启设计原创模板"/>
          <p:cNvSpPr/>
          <p:nvPr/>
        </p:nvSpPr>
        <p:spPr>
          <a:xfrm rot="21446771">
            <a:off x="-3341" y="2558935"/>
            <a:ext cx="10001988" cy="906708"/>
          </a:xfrm>
          <a:custGeom>
            <a:avLst/>
            <a:gdLst>
              <a:gd name="connsiteX0" fmla="*/ 18745200 w 18745200"/>
              <a:gd name="connsiteY0" fmla="*/ 0 h 3606800"/>
              <a:gd name="connsiteX1" fmla="*/ 0 w 18745200"/>
              <a:gd name="connsiteY1" fmla="*/ 3606800 h 3606800"/>
              <a:gd name="connsiteX0-1" fmla="*/ 19405600 w 19405600"/>
              <a:gd name="connsiteY0-2" fmla="*/ 0 h 3911600"/>
              <a:gd name="connsiteX1-3" fmla="*/ 0 w 19405600"/>
              <a:gd name="connsiteY1-4" fmla="*/ 3911600 h 3911600"/>
              <a:gd name="connsiteX0-5" fmla="*/ 19405600 w 19405600"/>
              <a:gd name="connsiteY0-6" fmla="*/ 0 h 3911600"/>
              <a:gd name="connsiteX1-7" fmla="*/ 0 w 19405600"/>
              <a:gd name="connsiteY1-8" fmla="*/ 3911600 h 3911600"/>
              <a:gd name="connsiteX0-9" fmla="*/ 19405600 w 19405600"/>
              <a:gd name="connsiteY0-10" fmla="*/ 0 h 4024641"/>
              <a:gd name="connsiteX1-11" fmla="*/ 0 w 19405600"/>
              <a:gd name="connsiteY1-12" fmla="*/ 3911600 h 4024641"/>
              <a:gd name="connsiteX0-13" fmla="*/ 19405600 w 19405600"/>
              <a:gd name="connsiteY0-14" fmla="*/ 0 h 4106959"/>
              <a:gd name="connsiteX1-15" fmla="*/ 0 w 19405600"/>
              <a:gd name="connsiteY1-16" fmla="*/ 3911600 h 4106959"/>
            </a:gdLst>
            <a:ahLst/>
            <a:cxnLst>
              <a:cxn ang="0">
                <a:pos x="connsiteX0-1" y="connsiteY0-2"/>
              </a:cxn>
              <a:cxn ang="0">
                <a:pos x="connsiteX1-3" y="connsiteY1-4"/>
              </a:cxn>
            </a:cxnLst>
            <a:rect l="l" t="t" r="r" b="b"/>
            <a:pathLst>
              <a:path w="19405600" h="4106959">
                <a:moveTo>
                  <a:pt x="19405600" y="0"/>
                </a:moveTo>
                <a:cubicBezTo>
                  <a:pt x="12433300" y="4809066"/>
                  <a:pt x="3378200" y="4207933"/>
                  <a:pt x="0" y="3911600"/>
                </a:cubicBezTo>
              </a:path>
            </a:pathLst>
          </a:custGeom>
          <a:noFill/>
          <a:ln w="254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rgbClr val="FFFFFF"/>
              </a:solidFill>
            </a:endParaRPr>
          </a:p>
        </p:txBody>
      </p:sp>
      <p:sp>
        <p:nvSpPr>
          <p:cNvPr id="78" name="П稻壳天启设计原创模板"/>
          <p:cNvSpPr/>
          <p:nvPr/>
        </p:nvSpPr>
        <p:spPr>
          <a:xfrm>
            <a:off x="1563870" y="2938894"/>
            <a:ext cx="1289408" cy="1289409"/>
          </a:xfrm>
          <a:custGeom>
            <a:avLst/>
            <a:gdLst>
              <a:gd name="connsiteX0" fmla="*/ 1888069 w 3776136"/>
              <a:gd name="connsiteY0" fmla="*/ 0 h 3776137"/>
              <a:gd name="connsiteX1" fmla="*/ 2436749 w 3776136"/>
              <a:gd name="connsiteY1" fmla="*/ 227270 h 3776137"/>
              <a:gd name="connsiteX2" fmla="*/ 3548867 w 3776136"/>
              <a:gd name="connsiteY2" fmla="*/ 1339389 h 3776137"/>
              <a:gd name="connsiteX3" fmla="*/ 3548867 w 3776136"/>
              <a:gd name="connsiteY3" fmla="*/ 2436748 h 3776137"/>
              <a:gd name="connsiteX4" fmla="*/ 2436749 w 3776136"/>
              <a:gd name="connsiteY4" fmla="*/ 3548867 h 3776137"/>
              <a:gd name="connsiteX5" fmla="*/ 1339389 w 3776136"/>
              <a:gd name="connsiteY5" fmla="*/ 3548867 h 3776137"/>
              <a:gd name="connsiteX6" fmla="*/ 227271 w 3776136"/>
              <a:gd name="connsiteY6" fmla="*/ 2436748 h 3776137"/>
              <a:gd name="connsiteX7" fmla="*/ 227271 w 3776136"/>
              <a:gd name="connsiteY7" fmla="*/ 1339389 h 3776137"/>
              <a:gd name="connsiteX8" fmla="*/ 1339389 w 3776136"/>
              <a:gd name="connsiteY8" fmla="*/ 227270 h 3776137"/>
              <a:gd name="connsiteX9" fmla="*/ 1888069 w 3776136"/>
              <a:gd name="connsiteY9" fmla="*/ 0 h 3776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76136" h="3776137">
                <a:moveTo>
                  <a:pt x="1888069" y="0"/>
                </a:moveTo>
                <a:cubicBezTo>
                  <a:pt x="2086653" y="0"/>
                  <a:pt x="2285235" y="75757"/>
                  <a:pt x="2436749" y="227270"/>
                </a:cubicBezTo>
                <a:lnTo>
                  <a:pt x="3548867" y="1339389"/>
                </a:lnTo>
                <a:cubicBezTo>
                  <a:pt x="3851893" y="1642416"/>
                  <a:pt x="3851893" y="2133721"/>
                  <a:pt x="3548867" y="2436748"/>
                </a:cubicBezTo>
                <a:lnTo>
                  <a:pt x="2436749" y="3548867"/>
                </a:lnTo>
                <a:cubicBezTo>
                  <a:pt x="2133721" y="3851894"/>
                  <a:pt x="1642417" y="3851894"/>
                  <a:pt x="1339389" y="3548867"/>
                </a:cubicBezTo>
                <a:lnTo>
                  <a:pt x="227271" y="2436748"/>
                </a:lnTo>
                <a:cubicBezTo>
                  <a:pt x="-75757" y="2133721"/>
                  <a:pt x="-75757" y="1642416"/>
                  <a:pt x="227271" y="1339389"/>
                </a:cubicBezTo>
                <a:lnTo>
                  <a:pt x="1339389" y="227270"/>
                </a:lnTo>
                <a:cubicBezTo>
                  <a:pt x="1490903" y="75757"/>
                  <a:pt x="1689487" y="0"/>
                  <a:pt x="1888069" y="0"/>
                </a:cubicBezTo>
                <a:close/>
              </a:path>
            </a:pathLst>
          </a:custGeom>
          <a:solidFill>
            <a:srgbClr val="C6C5D4"/>
          </a:solidFill>
          <a:ln>
            <a:noFill/>
          </a:ln>
          <a:scene3d>
            <a:camera prst="orthographicFront">
              <a:rot lat="0" lon="0" rev="54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en-US" sz="2400" dirty="0">
              <a:solidFill>
                <a:srgbClr val="080808"/>
              </a:solidFill>
              <a:latin typeface="Arial" panose="020B0604020202020204" pitchFamily="34" charset="0"/>
              <a:ea typeface="Arial" panose="020B0604020202020204" pitchFamily="34" charset="0"/>
            </a:endParaRPr>
          </a:p>
        </p:txBody>
      </p:sp>
      <p:sp>
        <p:nvSpPr>
          <p:cNvPr id="81" name="稻壳天启设计原创模板"/>
          <p:cNvSpPr/>
          <p:nvPr/>
        </p:nvSpPr>
        <p:spPr>
          <a:xfrm>
            <a:off x="3965516" y="2754880"/>
            <a:ext cx="1418349" cy="1418349"/>
          </a:xfrm>
          <a:custGeom>
            <a:avLst/>
            <a:gdLst>
              <a:gd name="connsiteX0" fmla="*/ 1888069 w 3776136"/>
              <a:gd name="connsiteY0" fmla="*/ 0 h 3776137"/>
              <a:gd name="connsiteX1" fmla="*/ 2436749 w 3776136"/>
              <a:gd name="connsiteY1" fmla="*/ 227270 h 3776137"/>
              <a:gd name="connsiteX2" fmla="*/ 3548867 w 3776136"/>
              <a:gd name="connsiteY2" fmla="*/ 1339389 h 3776137"/>
              <a:gd name="connsiteX3" fmla="*/ 3548867 w 3776136"/>
              <a:gd name="connsiteY3" fmla="*/ 2436748 h 3776137"/>
              <a:gd name="connsiteX4" fmla="*/ 2436749 w 3776136"/>
              <a:gd name="connsiteY4" fmla="*/ 3548867 h 3776137"/>
              <a:gd name="connsiteX5" fmla="*/ 1339389 w 3776136"/>
              <a:gd name="connsiteY5" fmla="*/ 3548867 h 3776137"/>
              <a:gd name="connsiteX6" fmla="*/ 227271 w 3776136"/>
              <a:gd name="connsiteY6" fmla="*/ 2436748 h 3776137"/>
              <a:gd name="connsiteX7" fmla="*/ 227271 w 3776136"/>
              <a:gd name="connsiteY7" fmla="*/ 1339389 h 3776137"/>
              <a:gd name="connsiteX8" fmla="*/ 1339389 w 3776136"/>
              <a:gd name="connsiteY8" fmla="*/ 227270 h 3776137"/>
              <a:gd name="connsiteX9" fmla="*/ 1888069 w 3776136"/>
              <a:gd name="connsiteY9" fmla="*/ 0 h 3776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76136" h="3776137">
                <a:moveTo>
                  <a:pt x="1888069" y="0"/>
                </a:moveTo>
                <a:cubicBezTo>
                  <a:pt x="2086653" y="0"/>
                  <a:pt x="2285235" y="75757"/>
                  <a:pt x="2436749" y="227270"/>
                </a:cubicBezTo>
                <a:lnTo>
                  <a:pt x="3548867" y="1339389"/>
                </a:lnTo>
                <a:cubicBezTo>
                  <a:pt x="3851893" y="1642416"/>
                  <a:pt x="3851893" y="2133721"/>
                  <a:pt x="3548867" y="2436748"/>
                </a:cubicBezTo>
                <a:lnTo>
                  <a:pt x="2436749" y="3548867"/>
                </a:lnTo>
                <a:cubicBezTo>
                  <a:pt x="2133721" y="3851894"/>
                  <a:pt x="1642417" y="3851894"/>
                  <a:pt x="1339389" y="3548867"/>
                </a:cubicBezTo>
                <a:lnTo>
                  <a:pt x="227271" y="2436748"/>
                </a:lnTo>
                <a:cubicBezTo>
                  <a:pt x="-75757" y="2133721"/>
                  <a:pt x="-75757" y="1642416"/>
                  <a:pt x="227271" y="1339389"/>
                </a:cubicBezTo>
                <a:lnTo>
                  <a:pt x="1339389" y="227270"/>
                </a:lnTo>
                <a:cubicBezTo>
                  <a:pt x="1490903" y="75757"/>
                  <a:pt x="1689487" y="0"/>
                  <a:pt x="1888069" y="0"/>
                </a:cubicBezTo>
                <a:close/>
              </a:path>
            </a:pathLst>
          </a:custGeom>
          <a:solidFill>
            <a:srgbClr val="767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en-US" sz="2400" dirty="0">
              <a:solidFill>
                <a:srgbClr val="080808"/>
              </a:solidFill>
              <a:latin typeface="Arial" panose="020B0604020202020204" pitchFamily="34" charset="0"/>
              <a:ea typeface="Arial" panose="020B0604020202020204" pitchFamily="34" charset="0"/>
            </a:endParaRPr>
          </a:p>
        </p:txBody>
      </p:sp>
      <p:sp>
        <p:nvSpPr>
          <p:cNvPr id="84" name="稻壳天启设计原创模板"/>
          <p:cNvSpPr/>
          <p:nvPr/>
        </p:nvSpPr>
        <p:spPr>
          <a:xfrm>
            <a:off x="6309117" y="2351308"/>
            <a:ext cx="1560184" cy="1560184"/>
          </a:xfrm>
          <a:custGeom>
            <a:avLst/>
            <a:gdLst>
              <a:gd name="connsiteX0" fmla="*/ 1888069 w 3776136"/>
              <a:gd name="connsiteY0" fmla="*/ 0 h 3776137"/>
              <a:gd name="connsiteX1" fmla="*/ 2436749 w 3776136"/>
              <a:gd name="connsiteY1" fmla="*/ 227270 h 3776137"/>
              <a:gd name="connsiteX2" fmla="*/ 3548867 w 3776136"/>
              <a:gd name="connsiteY2" fmla="*/ 1339389 h 3776137"/>
              <a:gd name="connsiteX3" fmla="*/ 3548867 w 3776136"/>
              <a:gd name="connsiteY3" fmla="*/ 2436748 h 3776137"/>
              <a:gd name="connsiteX4" fmla="*/ 2436749 w 3776136"/>
              <a:gd name="connsiteY4" fmla="*/ 3548867 h 3776137"/>
              <a:gd name="connsiteX5" fmla="*/ 1339389 w 3776136"/>
              <a:gd name="connsiteY5" fmla="*/ 3548867 h 3776137"/>
              <a:gd name="connsiteX6" fmla="*/ 227271 w 3776136"/>
              <a:gd name="connsiteY6" fmla="*/ 2436748 h 3776137"/>
              <a:gd name="connsiteX7" fmla="*/ 227271 w 3776136"/>
              <a:gd name="connsiteY7" fmla="*/ 1339389 h 3776137"/>
              <a:gd name="connsiteX8" fmla="*/ 1339389 w 3776136"/>
              <a:gd name="connsiteY8" fmla="*/ 227270 h 3776137"/>
              <a:gd name="connsiteX9" fmla="*/ 1888069 w 3776136"/>
              <a:gd name="connsiteY9" fmla="*/ 0 h 3776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76136" h="3776137">
                <a:moveTo>
                  <a:pt x="1888069" y="0"/>
                </a:moveTo>
                <a:cubicBezTo>
                  <a:pt x="2086653" y="0"/>
                  <a:pt x="2285235" y="75757"/>
                  <a:pt x="2436749" y="227270"/>
                </a:cubicBezTo>
                <a:lnTo>
                  <a:pt x="3548867" y="1339389"/>
                </a:lnTo>
                <a:cubicBezTo>
                  <a:pt x="3851893" y="1642416"/>
                  <a:pt x="3851893" y="2133721"/>
                  <a:pt x="3548867" y="2436748"/>
                </a:cubicBezTo>
                <a:lnTo>
                  <a:pt x="2436749" y="3548867"/>
                </a:lnTo>
                <a:cubicBezTo>
                  <a:pt x="2133721" y="3851894"/>
                  <a:pt x="1642417" y="3851894"/>
                  <a:pt x="1339389" y="3548867"/>
                </a:cubicBezTo>
                <a:lnTo>
                  <a:pt x="227271" y="2436748"/>
                </a:lnTo>
                <a:cubicBezTo>
                  <a:pt x="-75757" y="2133721"/>
                  <a:pt x="-75757" y="1642416"/>
                  <a:pt x="227271" y="1339389"/>
                </a:cubicBezTo>
                <a:lnTo>
                  <a:pt x="1339389" y="227270"/>
                </a:lnTo>
                <a:cubicBezTo>
                  <a:pt x="1490903" y="75757"/>
                  <a:pt x="1689487" y="0"/>
                  <a:pt x="1888069" y="0"/>
                </a:cubicBezTo>
                <a:close/>
              </a:path>
            </a:pathLst>
          </a:custGeom>
          <a:solidFill>
            <a:srgbClr val="C6C5D4"/>
          </a:solidFill>
          <a:ln>
            <a:noFill/>
          </a:ln>
          <a:scene3d>
            <a:camera prst="orthographicFront">
              <a:rot lat="0" lon="0" rev="54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en-US" sz="2400" dirty="0">
              <a:solidFill>
                <a:srgbClr val="080808"/>
              </a:solidFill>
              <a:latin typeface="Arial" panose="020B0604020202020204" pitchFamily="34" charset="0"/>
              <a:ea typeface="Arial" panose="020B0604020202020204" pitchFamily="34" charset="0"/>
            </a:endParaRPr>
          </a:p>
        </p:txBody>
      </p:sp>
      <p:sp>
        <p:nvSpPr>
          <p:cNvPr id="85" name="稻壳天启设计原创模板"/>
          <p:cNvSpPr/>
          <p:nvPr/>
        </p:nvSpPr>
        <p:spPr>
          <a:xfrm>
            <a:off x="8723950" y="1310865"/>
            <a:ext cx="1887822" cy="1887823"/>
          </a:xfrm>
          <a:custGeom>
            <a:avLst/>
            <a:gdLst>
              <a:gd name="connsiteX0" fmla="*/ 1888069 w 3776136"/>
              <a:gd name="connsiteY0" fmla="*/ 0 h 3776137"/>
              <a:gd name="connsiteX1" fmla="*/ 2436749 w 3776136"/>
              <a:gd name="connsiteY1" fmla="*/ 227270 h 3776137"/>
              <a:gd name="connsiteX2" fmla="*/ 3548867 w 3776136"/>
              <a:gd name="connsiteY2" fmla="*/ 1339389 h 3776137"/>
              <a:gd name="connsiteX3" fmla="*/ 3548867 w 3776136"/>
              <a:gd name="connsiteY3" fmla="*/ 2436748 h 3776137"/>
              <a:gd name="connsiteX4" fmla="*/ 2436749 w 3776136"/>
              <a:gd name="connsiteY4" fmla="*/ 3548867 h 3776137"/>
              <a:gd name="connsiteX5" fmla="*/ 1339389 w 3776136"/>
              <a:gd name="connsiteY5" fmla="*/ 3548867 h 3776137"/>
              <a:gd name="connsiteX6" fmla="*/ 227271 w 3776136"/>
              <a:gd name="connsiteY6" fmla="*/ 2436748 h 3776137"/>
              <a:gd name="connsiteX7" fmla="*/ 227271 w 3776136"/>
              <a:gd name="connsiteY7" fmla="*/ 1339389 h 3776137"/>
              <a:gd name="connsiteX8" fmla="*/ 1339389 w 3776136"/>
              <a:gd name="connsiteY8" fmla="*/ 227270 h 3776137"/>
              <a:gd name="connsiteX9" fmla="*/ 1888069 w 3776136"/>
              <a:gd name="connsiteY9" fmla="*/ 0 h 3776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76136" h="3776137">
                <a:moveTo>
                  <a:pt x="1888069" y="0"/>
                </a:moveTo>
                <a:cubicBezTo>
                  <a:pt x="2086653" y="0"/>
                  <a:pt x="2285235" y="75757"/>
                  <a:pt x="2436749" y="227270"/>
                </a:cubicBezTo>
                <a:lnTo>
                  <a:pt x="3548867" y="1339389"/>
                </a:lnTo>
                <a:cubicBezTo>
                  <a:pt x="3851893" y="1642416"/>
                  <a:pt x="3851893" y="2133721"/>
                  <a:pt x="3548867" y="2436748"/>
                </a:cubicBezTo>
                <a:lnTo>
                  <a:pt x="2436749" y="3548867"/>
                </a:lnTo>
                <a:cubicBezTo>
                  <a:pt x="2133721" y="3851894"/>
                  <a:pt x="1642417" y="3851894"/>
                  <a:pt x="1339389" y="3548867"/>
                </a:cubicBezTo>
                <a:lnTo>
                  <a:pt x="227271" y="2436748"/>
                </a:lnTo>
                <a:cubicBezTo>
                  <a:pt x="-75757" y="2133721"/>
                  <a:pt x="-75757" y="1642416"/>
                  <a:pt x="227271" y="1339389"/>
                </a:cubicBezTo>
                <a:lnTo>
                  <a:pt x="1339389" y="227270"/>
                </a:lnTo>
                <a:cubicBezTo>
                  <a:pt x="1490903" y="75757"/>
                  <a:pt x="1689487" y="0"/>
                  <a:pt x="1888069" y="0"/>
                </a:cubicBezTo>
                <a:close/>
              </a:path>
            </a:pathLst>
          </a:custGeom>
          <a:solidFill>
            <a:srgbClr val="767A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200"/>
            <a:endParaRPr lang="en-US" sz="2400" dirty="0">
              <a:solidFill>
                <a:srgbClr val="080808"/>
              </a:solidFill>
              <a:latin typeface="Arial" panose="020B0604020202020204" pitchFamily="34" charset="0"/>
              <a:ea typeface="Arial" panose="020B0604020202020204" pitchFamily="34" charset="0"/>
            </a:endParaRPr>
          </a:p>
        </p:txBody>
      </p:sp>
      <p:grpSp>
        <p:nvGrpSpPr>
          <p:cNvPr id="4" name="组合 3"/>
          <p:cNvGrpSpPr/>
          <p:nvPr/>
        </p:nvGrpSpPr>
        <p:grpSpPr>
          <a:xfrm>
            <a:off x="229244" y="4378234"/>
            <a:ext cx="11871847" cy="2195275"/>
            <a:chOff x="308038" y="4543334"/>
            <a:chExt cx="11871847" cy="2195275"/>
          </a:xfrm>
        </p:grpSpPr>
        <p:grpSp>
          <p:nvGrpSpPr>
            <p:cNvPr id="2" name="组合 1"/>
            <p:cNvGrpSpPr/>
            <p:nvPr/>
          </p:nvGrpSpPr>
          <p:grpSpPr>
            <a:xfrm>
              <a:off x="308038" y="4662148"/>
              <a:ext cx="3796030" cy="2076461"/>
              <a:chOff x="308038" y="4759551"/>
              <a:chExt cx="3796030" cy="2076461"/>
            </a:xfrm>
          </p:grpSpPr>
          <p:sp>
            <p:nvSpPr>
              <p:cNvPr id="13" name="文本框 12"/>
              <p:cNvSpPr txBox="1"/>
              <p:nvPr/>
            </p:nvSpPr>
            <p:spPr>
              <a:xfrm>
                <a:off x="694118" y="5804126"/>
                <a:ext cx="3409950" cy="1031886"/>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4.1.1Môi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trường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triển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khai</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a:t>
                </a:r>
              </a:p>
              <a:p>
                <a:pPr>
                  <a:lnSpc>
                    <a:spcPct val="150000"/>
                  </a:lnSpc>
                </a:pP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JDK: OpenJDK 22</a:t>
                </a:r>
              </a:p>
              <a:p>
                <a:pPr>
                  <a:lnSpc>
                    <a:spcPct val="150000"/>
                  </a:lnSpc>
                </a:pP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Spring Boot: 2.5.4</a:t>
                </a:r>
              </a:p>
              <a:p>
                <a:pPr>
                  <a:lnSpc>
                    <a:spcPct val="150000"/>
                  </a:lnSpc>
                </a:pP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Cơ</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sở</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dữ</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liệu</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MySQL </a:t>
                </a:r>
              </a:p>
            </p:txBody>
          </p:sp>
          <p:sp>
            <p:nvSpPr>
              <p:cNvPr id="14" name="文本框 13"/>
              <p:cNvSpPr txBox="1"/>
              <p:nvPr/>
            </p:nvSpPr>
            <p:spPr>
              <a:xfrm rot="16200000">
                <a:off x="1297368" y="3770221"/>
                <a:ext cx="1044575" cy="3023235"/>
              </a:xfrm>
              <a:prstGeom prst="rect">
                <a:avLst/>
              </a:prstGeom>
              <a:noFill/>
            </p:spPr>
            <p:txBody>
              <a:bodyPr vert="eaVert" wrap="square" rtlCol="0">
                <a:spAutoFit/>
              </a:bodyPr>
              <a:lstStyle/>
              <a:p>
                <a:r>
                  <a:rPr lang="en-US" altLang="zh-CN" sz="28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4.1 	Triển khai hệ thống</a:t>
                </a:r>
              </a:p>
            </p:txBody>
          </p:sp>
        </p:grpSp>
        <p:grpSp>
          <p:nvGrpSpPr>
            <p:cNvPr id="16" name="组合 15"/>
            <p:cNvGrpSpPr/>
            <p:nvPr/>
          </p:nvGrpSpPr>
          <p:grpSpPr>
            <a:xfrm>
              <a:off x="4232768" y="4662282"/>
              <a:ext cx="3505200" cy="2075827"/>
              <a:chOff x="1501836" y="4759685"/>
              <a:chExt cx="3505200" cy="2075827"/>
            </a:xfrm>
          </p:grpSpPr>
          <p:sp>
            <p:nvSpPr>
              <p:cNvPr id="17" name="文本框 16"/>
              <p:cNvSpPr txBox="1"/>
              <p:nvPr/>
            </p:nvSpPr>
            <p:spPr>
              <a:xfrm>
                <a:off x="1501836" y="5803626"/>
                <a:ext cx="3505200" cy="1031886"/>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marL="171450" indent="-171450">
                  <a:lnSpc>
                    <a:spcPct val="150000"/>
                  </a:lnSpc>
                  <a:buFont typeface="Arial" panose="020B0604020202020204" pitchFamily="34" charset="0"/>
                  <a:buChar char="•"/>
                </a:pP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Trang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chủ</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Hiển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thị</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danh</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sách</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các</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sản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phẩm</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nổi</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bật</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và</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các</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danh</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mục</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sản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phẩm</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a:t>
                </a:r>
              </a:p>
              <a:p>
                <a:pPr marL="171450" indent="-171450">
                  <a:lnSpc>
                    <a:spcPct val="150000"/>
                  </a:lnSpc>
                  <a:buFont typeface="Arial" panose="020B0604020202020204" pitchFamily="34" charset="0"/>
                  <a:buChar char="•"/>
                </a:pP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Kết</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quả</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Giao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diện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trang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chủ</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được</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tải</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nhanh</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chóng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các</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sản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phẩm</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được</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hiển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thị</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rõ</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ràng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và</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dễ</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tìm</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kiếm</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a:t>
                </a:r>
              </a:p>
            </p:txBody>
          </p:sp>
          <p:sp>
            <p:nvSpPr>
              <p:cNvPr id="18" name="文本框 17"/>
              <p:cNvSpPr txBox="1"/>
              <p:nvPr/>
            </p:nvSpPr>
            <p:spPr>
              <a:xfrm rot="16200000">
                <a:off x="2619118" y="3680503"/>
                <a:ext cx="1044575" cy="3202940"/>
              </a:xfrm>
              <a:prstGeom prst="rect">
                <a:avLst/>
              </a:prstGeom>
              <a:noFill/>
            </p:spPr>
            <p:txBody>
              <a:bodyPr vert="eaVert" wrap="square" rtlCol="0">
                <a:spAutoFit/>
              </a:bodyPr>
              <a:lstStyle/>
              <a:p>
                <a:r>
                  <a:rPr lang="en-US" altLang="zh-CN" sz="28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4.2 Thử nghiệm kết quả</a:t>
                </a:r>
              </a:p>
            </p:txBody>
          </p:sp>
        </p:grpSp>
        <p:grpSp>
          <p:nvGrpSpPr>
            <p:cNvPr id="23" name="组合 22"/>
            <p:cNvGrpSpPr/>
            <p:nvPr/>
          </p:nvGrpSpPr>
          <p:grpSpPr>
            <a:xfrm>
              <a:off x="8315275" y="4543334"/>
              <a:ext cx="3864610" cy="2193936"/>
              <a:chOff x="2853411" y="4640737"/>
              <a:chExt cx="3864610" cy="2193936"/>
            </a:xfrm>
          </p:grpSpPr>
          <p:sp>
            <p:nvSpPr>
              <p:cNvPr id="24" name="文本框 23"/>
              <p:cNvSpPr txBox="1"/>
              <p:nvPr/>
            </p:nvSpPr>
            <p:spPr>
              <a:xfrm>
                <a:off x="3191231" y="5802787"/>
                <a:ext cx="3526790" cy="1031886"/>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Hệ</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thống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website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bán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điện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thoại</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được</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phát</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triển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bằng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Spring Boot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đã</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hoàn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thành</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và</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hoạt</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động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tốt</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Các</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chức</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năng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chính</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như</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quản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lý</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sản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phẩm</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quản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lý</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người</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dùng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và</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quản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lý</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đơn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hàng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đều</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hoạt</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động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đúng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yêu</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cầu</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a:t>
                </a:r>
              </a:p>
            </p:txBody>
          </p:sp>
          <p:sp>
            <p:nvSpPr>
              <p:cNvPr id="25" name="文本框 24"/>
              <p:cNvSpPr txBox="1"/>
              <p:nvPr/>
            </p:nvSpPr>
            <p:spPr>
              <a:xfrm rot="16200000">
                <a:off x="3903066" y="3591082"/>
                <a:ext cx="1044575" cy="3143885"/>
              </a:xfrm>
              <a:prstGeom prst="rect">
                <a:avLst/>
              </a:prstGeom>
              <a:noFill/>
            </p:spPr>
            <p:txBody>
              <a:bodyPr vert="eaVert" wrap="square" rtlCol="0">
                <a:spAutoFit/>
              </a:bodyPr>
              <a:lstStyle/>
              <a:p>
                <a:r>
                  <a:rPr lang="en-US" altLang="zh-CN" sz="28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Đánh giá và kết luận</a:t>
                </a:r>
              </a:p>
            </p:txBody>
          </p:sp>
        </p:grpSp>
      </p:grpSp>
      <p:sp>
        <p:nvSpPr>
          <p:cNvPr id="29" name="文本框 26"/>
          <p:cNvSpPr txBox="1"/>
          <p:nvPr/>
        </p:nvSpPr>
        <p:spPr>
          <a:xfrm>
            <a:off x="1461655" y="3376381"/>
            <a:ext cx="1493837" cy="369332"/>
          </a:xfrm>
          <a:prstGeom prst="rect">
            <a:avLst/>
          </a:prstGeom>
          <a:noFill/>
          <a:ln w="9525">
            <a:noFill/>
          </a:ln>
        </p:spPr>
        <p:txBody>
          <a:bodyPr anchor="t">
            <a:spAutoFit/>
          </a:bodyPr>
          <a:lstStyle/>
          <a:p>
            <a:pPr algn="ctr"/>
            <a:r>
              <a:rPr lang="en-US" altLang="zh-CN" dirty="0">
                <a:solidFill>
                  <a:schemeClr val="bg1"/>
                </a:solidFill>
                <a:latin typeface="Arial" panose="020B0604020202020204" pitchFamily="34" charset="0"/>
                <a:ea typeface="Arial" panose="020B0604020202020204" pitchFamily="34" charset="0"/>
              </a:rPr>
              <a:t>Part </a:t>
            </a:r>
            <a:r>
              <a:rPr lang="en-US" altLang="zh-CN" dirty="0">
                <a:solidFill>
                  <a:srgbClr val="FFFFFF"/>
                </a:solidFill>
                <a:latin typeface="Century Gothic" panose="020B0502020202020204" pitchFamily="34" charset="0"/>
              </a:rPr>
              <a:t>01</a:t>
            </a:r>
          </a:p>
        </p:txBody>
      </p:sp>
      <p:sp>
        <p:nvSpPr>
          <p:cNvPr id="30" name="文本框 26"/>
          <p:cNvSpPr txBox="1"/>
          <p:nvPr/>
        </p:nvSpPr>
        <p:spPr>
          <a:xfrm>
            <a:off x="3952865" y="3279388"/>
            <a:ext cx="1493837" cy="369332"/>
          </a:xfrm>
          <a:prstGeom prst="rect">
            <a:avLst/>
          </a:prstGeom>
          <a:noFill/>
          <a:ln w="9525">
            <a:noFill/>
          </a:ln>
        </p:spPr>
        <p:txBody>
          <a:bodyPr anchor="t">
            <a:spAutoFit/>
          </a:bodyPr>
          <a:lstStyle/>
          <a:p>
            <a:pPr algn="ctr"/>
            <a:r>
              <a:rPr lang="en-US" altLang="zh-CN" dirty="0">
                <a:solidFill>
                  <a:schemeClr val="bg1"/>
                </a:solidFill>
                <a:latin typeface="Arial" panose="020B0604020202020204" pitchFamily="34" charset="0"/>
                <a:ea typeface="Arial" panose="020B0604020202020204" pitchFamily="34" charset="0"/>
              </a:rPr>
              <a:t>Part </a:t>
            </a:r>
            <a:r>
              <a:rPr lang="en-US" altLang="zh-CN" dirty="0">
                <a:solidFill>
                  <a:srgbClr val="FFFFFF"/>
                </a:solidFill>
                <a:latin typeface="Century Gothic" panose="020B0502020202020204" pitchFamily="34" charset="0"/>
              </a:rPr>
              <a:t>02</a:t>
            </a:r>
          </a:p>
        </p:txBody>
      </p:sp>
      <p:sp>
        <p:nvSpPr>
          <p:cNvPr id="31" name="文本框 26"/>
          <p:cNvSpPr txBox="1"/>
          <p:nvPr/>
        </p:nvSpPr>
        <p:spPr>
          <a:xfrm>
            <a:off x="6393889" y="2938894"/>
            <a:ext cx="1493837" cy="369332"/>
          </a:xfrm>
          <a:prstGeom prst="rect">
            <a:avLst/>
          </a:prstGeom>
          <a:noFill/>
          <a:ln w="9525">
            <a:noFill/>
          </a:ln>
        </p:spPr>
        <p:txBody>
          <a:bodyPr anchor="t">
            <a:spAutoFit/>
          </a:bodyPr>
          <a:lstStyle/>
          <a:p>
            <a:pPr algn="ctr"/>
            <a:r>
              <a:rPr lang="en-US" altLang="zh-CN" dirty="0">
                <a:solidFill>
                  <a:schemeClr val="bg1"/>
                </a:solidFill>
                <a:latin typeface="Arial" panose="020B0604020202020204" pitchFamily="34" charset="0"/>
                <a:ea typeface="Arial" panose="020B0604020202020204" pitchFamily="34" charset="0"/>
              </a:rPr>
              <a:t>Part </a:t>
            </a:r>
            <a:r>
              <a:rPr lang="en-US" altLang="zh-CN" dirty="0">
                <a:solidFill>
                  <a:srgbClr val="FFFFFF"/>
                </a:solidFill>
                <a:latin typeface="Century Gothic" panose="020B0502020202020204" pitchFamily="34" charset="0"/>
              </a:rPr>
              <a:t>03</a:t>
            </a:r>
          </a:p>
        </p:txBody>
      </p:sp>
      <p:sp>
        <p:nvSpPr>
          <p:cNvPr id="32" name="文本框 26"/>
          <p:cNvSpPr txBox="1"/>
          <p:nvPr/>
        </p:nvSpPr>
        <p:spPr>
          <a:xfrm>
            <a:off x="8947368" y="2094199"/>
            <a:ext cx="1493837" cy="369332"/>
          </a:xfrm>
          <a:prstGeom prst="rect">
            <a:avLst/>
          </a:prstGeom>
          <a:noFill/>
          <a:ln w="9525">
            <a:noFill/>
          </a:ln>
        </p:spPr>
        <p:txBody>
          <a:bodyPr anchor="t">
            <a:spAutoFit/>
          </a:bodyPr>
          <a:lstStyle/>
          <a:p>
            <a:pPr algn="ctr"/>
            <a:r>
              <a:rPr lang="en-US" altLang="zh-CN" dirty="0">
                <a:solidFill>
                  <a:schemeClr val="bg1"/>
                </a:solidFill>
                <a:latin typeface="Arial" panose="020B0604020202020204" pitchFamily="34" charset="0"/>
                <a:ea typeface="Arial" panose="020B0604020202020204" pitchFamily="34" charset="0"/>
              </a:rPr>
              <a:t>Part </a:t>
            </a:r>
            <a:r>
              <a:rPr lang="en-US" altLang="zh-CN" dirty="0">
                <a:solidFill>
                  <a:srgbClr val="FFFFFF"/>
                </a:solidFill>
                <a:latin typeface="Century Gothic" panose="020B0502020202020204" pitchFamily="34" charset="0"/>
              </a:rPr>
              <a:t>04</a:t>
            </a:r>
          </a:p>
        </p:txBody>
      </p:sp>
      <p:sp>
        <p:nvSpPr>
          <p:cNvPr id="49" name="文本框 48"/>
          <p:cNvSpPr txBox="1"/>
          <p:nvPr>
            <p:custDataLst>
              <p:tags r:id="rId1"/>
            </p:custDataLst>
          </p:nvPr>
        </p:nvSpPr>
        <p:spPr>
          <a:xfrm rot="16200000">
            <a:off x="6147848" y="-4508087"/>
            <a:ext cx="613410" cy="10658308"/>
          </a:xfrm>
          <a:prstGeom prst="rect">
            <a:avLst/>
          </a:prstGeom>
          <a:noFill/>
        </p:spPr>
        <p:txBody>
          <a:bodyPr vert="eaVert" wrap="square" rtlCol="0">
            <a:spAutoFit/>
          </a:bodyPr>
          <a:lstStyle/>
          <a:p>
            <a:r>
              <a:rPr lang="en-US" altLang="zh-CN" sz="28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CHƯƠNG 4: KẾT QUẢ THỰC NGHIỆM</a:t>
            </a:r>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3EFF0"/>
        </a:solidFill>
        <a:effectLst/>
      </p:bgPr>
    </p:bg>
    <p:spTree>
      <p:nvGrpSpPr>
        <p:cNvPr id="1" name=""/>
        <p:cNvGrpSpPr/>
        <p:nvPr/>
      </p:nvGrpSpPr>
      <p:grpSpPr>
        <a:xfrm>
          <a:off x="0" y="0"/>
          <a:ext cx="0" cy="0"/>
          <a:chOff x="0" y="0"/>
          <a:chExt cx="0" cy="0"/>
        </a:xfrm>
      </p:grpSpPr>
      <p:sp>
        <p:nvSpPr>
          <p:cNvPr id="3" name="任意多边形: 形状 2"/>
          <p:cNvSpPr/>
          <p:nvPr/>
        </p:nvSpPr>
        <p:spPr>
          <a:xfrm>
            <a:off x="1277079" y="1908898"/>
            <a:ext cx="1599137" cy="322941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10000"/>
                </a:moveTo>
                <a:lnTo>
                  <a:pt x="0" y="0"/>
                </a:lnTo>
                <a:lnTo>
                  <a:pt x="10000" y="2000"/>
                </a:lnTo>
                <a:lnTo>
                  <a:pt x="10000" y="8000"/>
                </a:lnTo>
                <a:lnTo>
                  <a:pt x="0" y="10000"/>
                </a:lnTo>
                <a:close/>
              </a:path>
            </a:pathLst>
          </a:custGeom>
          <a:solidFill>
            <a:srgbClr val="9699C5"/>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a:latin typeface="Arial" panose="020B0604020202020204" pitchFamily="34" charset="0"/>
                <a:ea typeface="Arial" panose="020B0604020202020204" pitchFamily="34" charset="0"/>
                <a:cs typeface="Arial" panose="020B0604020202020204" pitchFamily="34" charset="0"/>
                <a:sym typeface="+mn-lt"/>
              </a:rPr>
              <a:t> </a:t>
            </a:r>
          </a:p>
        </p:txBody>
      </p:sp>
      <p:sp>
        <p:nvSpPr>
          <p:cNvPr id="4" name="任意多边形: 形状 3"/>
          <p:cNvSpPr/>
          <p:nvPr/>
        </p:nvSpPr>
        <p:spPr>
          <a:xfrm>
            <a:off x="2996149" y="1908898"/>
            <a:ext cx="1599137" cy="322941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10000"/>
                </a:moveTo>
                <a:lnTo>
                  <a:pt x="0" y="0"/>
                </a:lnTo>
                <a:lnTo>
                  <a:pt x="10000" y="2000"/>
                </a:lnTo>
                <a:lnTo>
                  <a:pt x="10000" y="8000"/>
                </a:lnTo>
                <a:lnTo>
                  <a:pt x="0" y="10000"/>
                </a:lnTo>
                <a:close/>
              </a:path>
            </a:pathLst>
          </a:custGeom>
          <a:solidFill>
            <a:srgbClr val="C6C5D4"/>
          </a:solidFill>
          <a:ln>
            <a:noFill/>
          </a:ln>
        </p:spPr>
        <p:txBody>
          <a:bodyPr vert="horz" wrap="square" lIns="45714" tIns="22857" rIns="45714" bIns="22857" numCol="1" anchor="t" anchorCtr="0" compatLnSpc="1"/>
          <a:lstStyle/>
          <a:p>
            <a:r>
              <a:rPr lang="en-US" sz="900" b="1">
                <a:solidFill>
                  <a:schemeClr val="tx1"/>
                </a:solidFill>
                <a:latin typeface="Arial" panose="020B0604020202020204" pitchFamily="34" charset="0"/>
                <a:ea typeface="Arial" panose="020B0604020202020204" pitchFamily="34" charset="0"/>
                <a:cs typeface="Arial" panose="020B0604020202020204" pitchFamily="34" charset="0"/>
                <a:sym typeface="+mn-lt"/>
              </a:rPr>
              <a:t> </a:t>
            </a:r>
          </a:p>
        </p:txBody>
      </p:sp>
      <p:sp>
        <p:nvSpPr>
          <p:cNvPr id="14" name="任意多边形: 形状 13"/>
          <p:cNvSpPr/>
          <p:nvPr/>
        </p:nvSpPr>
        <p:spPr>
          <a:xfrm>
            <a:off x="4715221" y="1908898"/>
            <a:ext cx="1599137" cy="322941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10000"/>
                </a:moveTo>
                <a:lnTo>
                  <a:pt x="0" y="0"/>
                </a:lnTo>
                <a:lnTo>
                  <a:pt x="10000" y="2000"/>
                </a:lnTo>
                <a:lnTo>
                  <a:pt x="10000" y="8000"/>
                </a:lnTo>
                <a:lnTo>
                  <a:pt x="0" y="10000"/>
                </a:lnTo>
                <a:close/>
              </a:path>
            </a:pathLst>
          </a:custGeom>
          <a:solidFill>
            <a:srgbClr val="9699C5"/>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a:latin typeface="Arial" panose="020B0604020202020204" pitchFamily="34" charset="0"/>
                <a:ea typeface="Arial" panose="020B0604020202020204" pitchFamily="34" charset="0"/>
                <a:cs typeface="Arial" panose="020B0604020202020204" pitchFamily="34" charset="0"/>
                <a:sym typeface="+mn-lt"/>
              </a:rPr>
              <a:t> </a:t>
            </a:r>
          </a:p>
        </p:txBody>
      </p:sp>
      <p:sp>
        <p:nvSpPr>
          <p:cNvPr id="6" name="稻壳天启设计原创模板"/>
          <p:cNvSpPr>
            <a:spLocks noChangeAspect="1"/>
          </p:cNvSpPr>
          <p:nvPr/>
        </p:nvSpPr>
        <p:spPr bwMode="auto">
          <a:xfrm>
            <a:off x="5214286" y="2672028"/>
            <a:ext cx="595949" cy="59610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767" y="5419"/>
                </a:moveTo>
                <a:cubicBezTo>
                  <a:pt x="4051" y="5419"/>
                  <a:pt x="4271" y="5505"/>
                  <a:pt x="4428" y="5687"/>
                </a:cubicBezTo>
                <a:cubicBezTo>
                  <a:pt x="4586" y="5865"/>
                  <a:pt x="4701" y="6078"/>
                  <a:pt x="4766" y="6326"/>
                </a:cubicBezTo>
                <a:cubicBezTo>
                  <a:pt x="4835" y="6574"/>
                  <a:pt x="4879" y="6836"/>
                  <a:pt x="4893" y="7106"/>
                </a:cubicBezTo>
                <a:cubicBezTo>
                  <a:pt x="4910" y="7377"/>
                  <a:pt x="4917" y="7596"/>
                  <a:pt x="4917" y="7760"/>
                </a:cubicBezTo>
                <a:lnTo>
                  <a:pt x="4917" y="9856"/>
                </a:lnTo>
                <a:cubicBezTo>
                  <a:pt x="4809" y="9928"/>
                  <a:pt x="4720" y="10015"/>
                  <a:pt x="4646" y="10110"/>
                </a:cubicBezTo>
                <a:cubicBezTo>
                  <a:pt x="4574" y="10208"/>
                  <a:pt x="4468" y="10257"/>
                  <a:pt x="4329" y="10257"/>
                </a:cubicBezTo>
                <a:lnTo>
                  <a:pt x="561" y="10257"/>
                </a:lnTo>
                <a:cubicBezTo>
                  <a:pt x="439" y="10257"/>
                  <a:pt x="338" y="10208"/>
                  <a:pt x="256" y="10110"/>
                </a:cubicBezTo>
                <a:cubicBezTo>
                  <a:pt x="177" y="10015"/>
                  <a:pt x="93" y="9928"/>
                  <a:pt x="0" y="9856"/>
                </a:cubicBezTo>
                <a:lnTo>
                  <a:pt x="0" y="7760"/>
                </a:lnTo>
                <a:cubicBezTo>
                  <a:pt x="0" y="7596"/>
                  <a:pt x="4" y="7377"/>
                  <a:pt x="12" y="7106"/>
                </a:cubicBezTo>
                <a:cubicBezTo>
                  <a:pt x="19" y="6836"/>
                  <a:pt x="57" y="6574"/>
                  <a:pt x="124" y="6326"/>
                </a:cubicBezTo>
                <a:cubicBezTo>
                  <a:pt x="196" y="6078"/>
                  <a:pt x="309" y="5865"/>
                  <a:pt x="465" y="5687"/>
                </a:cubicBezTo>
                <a:cubicBezTo>
                  <a:pt x="624" y="5508"/>
                  <a:pt x="842" y="5419"/>
                  <a:pt x="1123" y="5419"/>
                </a:cubicBezTo>
                <a:cubicBezTo>
                  <a:pt x="782" y="5151"/>
                  <a:pt x="508" y="4803"/>
                  <a:pt x="304" y="4377"/>
                </a:cubicBezTo>
                <a:cubicBezTo>
                  <a:pt x="103" y="3950"/>
                  <a:pt x="0" y="3469"/>
                  <a:pt x="0" y="2937"/>
                </a:cubicBezTo>
                <a:cubicBezTo>
                  <a:pt x="0" y="2539"/>
                  <a:pt x="64" y="2162"/>
                  <a:pt x="189" y="1805"/>
                </a:cubicBezTo>
                <a:cubicBezTo>
                  <a:pt x="316" y="1448"/>
                  <a:pt x="491" y="1134"/>
                  <a:pt x="717" y="861"/>
                </a:cubicBezTo>
                <a:cubicBezTo>
                  <a:pt x="943" y="590"/>
                  <a:pt x="1207" y="380"/>
                  <a:pt x="1504" y="227"/>
                </a:cubicBezTo>
                <a:cubicBezTo>
                  <a:pt x="1804" y="77"/>
                  <a:pt x="2119" y="0"/>
                  <a:pt x="2445" y="0"/>
                </a:cubicBezTo>
                <a:cubicBezTo>
                  <a:pt x="2793" y="0"/>
                  <a:pt x="3115" y="77"/>
                  <a:pt x="3412" y="227"/>
                </a:cubicBezTo>
                <a:cubicBezTo>
                  <a:pt x="3712" y="380"/>
                  <a:pt x="3969" y="590"/>
                  <a:pt x="4188" y="861"/>
                </a:cubicBezTo>
                <a:cubicBezTo>
                  <a:pt x="4406" y="1134"/>
                  <a:pt x="4584" y="1448"/>
                  <a:pt x="4716" y="1805"/>
                </a:cubicBezTo>
                <a:cubicBezTo>
                  <a:pt x="4850" y="2162"/>
                  <a:pt x="4917" y="2539"/>
                  <a:pt x="4917" y="2937"/>
                </a:cubicBezTo>
                <a:cubicBezTo>
                  <a:pt x="4917" y="3458"/>
                  <a:pt x="4814" y="3939"/>
                  <a:pt x="4603" y="4371"/>
                </a:cubicBezTo>
                <a:cubicBezTo>
                  <a:pt x="4392" y="4800"/>
                  <a:pt x="4115" y="5151"/>
                  <a:pt x="3767" y="5419"/>
                </a:cubicBezTo>
                <a:moveTo>
                  <a:pt x="18165" y="12062"/>
                </a:moveTo>
                <a:cubicBezTo>
                  <a:pt x="18672" y="12604"/>
                  <a:pt x="19070" y="13142"/>
                  <a:pt x="19356" y="13669"/>
                </a:cubicBezTo>
                <a:cubicBezTo>
                  <a:pt x="19641" y="14196"/>
                  <a:pt x="19788" y="14801"/>
                  <a:pt x="19788" y="15480"/>
                </a:cubicBezTo>
                <a:lnTo>
                  <a:pt x="19788" y="20816"/>
                </a:lnTo>
                <a:cubicBezTo>
                  <a:pt x="19694" y="20868"/>
                  <a:pt x="19620" y="20931"/>
                  <a:pt x="19557" y="20995"/>
                </a:cubicBezTo>
                <a:cubicBezTo>
                  <a:pt x="19497" y="21061"/>
                  <a:pt x="19425" y="21122"/>
                  <a:pt x="19344" y="21191"/>
                </a:cubicBezTo>
                <a:cubicBezTo>
                  <a:pt x="19262" y="21251"/>
                  <a:pt x="19173" y="21317"/>
                  <a:pt x="19075" y="21386"/>
                </a:cubicBezTo>
                <a:cubicBezTo>
                  <a:pt x="18976" y="21455"/>
                  <a:pt x="18835" y="21528"/>
                  <a:pt x="18662" y="21599"/>
                </a:cubicBezTo>
                <a:lnTo>
                  <a:pt x="2942" y="21599"/>
                </a:lnTo>
                <a:cubicBezTo>
                  <a:pt x="2675" y="21599"/>
                  <a:pt x="2467" y="21499"/>
                  <a:pt x="2318" y="21291"/>
                </a:cubicBezTo>
                <a:cubicBezTo>
                  <a:pt x="2167" y="21081"/>
                  <a:pt x="2003" y="20926"/>
                  <a:pt x="1819" y="20816"/>
                </a:cubicBezTo>
                <a:lnTo>
                  <a:pt x="1819" y="15480"/>
                </a:lnTo>
                <a:cubicBezTo>
                  <a:pt x="1819" y="14763"/>
                  <a:pt x="1989" y="14127"/>
                  <a:pt x="2335" y="13571"/>
                </a:cubicBezTo>
                <a:cubicBezTo>
                  <a:pt x="2678" y="13018"/>
                  <a:pt x="3052" y="12511"/>
                  <a:pt x="3460" y="12062"/>
                </a:cubicBezTo>
                <a:cubicBezTo>
                  <a:pt x="3535" y="11970"/>
                  <a:pt x="3633" y="11869"/>
                  <a:pt x="3753" y="11766"/>
                </a:cubicBezTo>
                <a:cubicBezTo>
                  <a:pt x="3873" y="11659"/>
                  <a:pt x="4000" y="11590"/>
                  <a:pt x="4137" y="11553"/>
                </a:cubicBezTo>
                <a:cubicBezTo>
                  <a:pt x="4276" y="11495"/>
                  <a:pt x="4432" y="11466"/>
                  <a:pt x="4610" y="11455"/>
                </a:cubicBezTo>
                <a:cubicBezTo>
                  <a:pt x="4785" y="11446"/>
                  <a:pt x="4956" y="11423"/>
                  <a:pt x="5126" y="11388"/>
                </a:cubicBezTo>
                <a:cubicBezTo>
                  <a:pt x="5594" y="11299"/>
                  <a:pt x="6091" y="11210"/>
                  <a:pt x="6621" y="11121"/>
                </a:cubicBezTo>
                <a:cubicBezTo>
                  <a:pt x="7149" y="11034"/>
                  <a:pt x="7665" y="10945"/>
                  <a:pt x="8172" y="10853"/>
                </a:cubicBezTo>
                <a:cubicBezTo>
                  <a:pt x="7483" y="10326"/>
                  <a:pt x="6928" y="9632"/>
                  <a:pt x="6513" y="8762"/>
                </a:cubicBezTo>
                <a:cubicBezTo>
                  <a:pt x="6093" y="7896"/>
                  <a:pt x="5884" y="6940"/>
                  <a:pt x="5884" y="5903"/>
                </a:cubicBezTo>
                <a:cubicBezTo>
                  <a:pt x="5884" y="5097"/>
                  <a:pt x="6016" y="4331"/>
                  <a:pt x="6275" y="3608"/>
                </a:cubicBezTo>
                <a:cubicBezTo>
                  <a:pt x="6535" y="2885"/>
                  <a:pt x="6887" y="2260"/>
                  <a:pt x="7331" y="1733"/>
                </a:cubicBezTo>
                <a:cubicBezTo>
                  <a:pt x="7778" y="1203"/>
                  <a:pt x="8299" y="786"/>
                  <a:pt x="8894" y="472"/>
                </a:cubicBezTo>
                <a:cubicBezTo>
                  <a:pt x="9494" y="158"/>
                  <a:pt x="10125" y="3"/>
                  <a:pt x="10802" y="3"/>
                </a:cubicBezTo>
                <a:cubicBezTo>
                  <a:pt x="11476" y="3"/>
                  <a:pt x="12112" y="158"/>
                  <a:pt x="12710" y="472"/>
                </a:cubicBezTo>
                <a:cubicBezTo>
                  <a:pt x="13307" y="786"/>
                  <a:pt x="13826" y="1203"/>
                  <a:pt x="14272" y="1733"/>
                </a:cubicBezTo>
                <a:cubicBezTo>
                  <a:pt x="14716" y="2260"/>
                  <a:pt x="15067" y="2885"/>
                  <a:pt x="15328" y="3608"/>
                </a:cubicBezTo>
                <a:cubicBezTo>
                  <a:pt x="15590" y="4331"/>
                  <a:pt x="15719" y="5097"/>
                  <a:pt x="15719" y="5903"/>
                </a:cubicBezTo>
                <a:cubicBezTo>
                  <a:pt x="15719" y="6939"/>
                  <a:pt x="15513" y="7890"/>
                  <a:pt x="15100" y="8757"/>
                </a:cubicBezTo>
                <a:cubicBezTo>
                  <a:pt x="14685" y="9620"/>
                  <a:pt x="14128" y="10320"/>
                  <a:pt x="13432" y="10853"/>
                </a:cubicBezTo>
                <a:cubicBezTo>
                  <a:pt x="13936" y="10945"/>
                  <a:pt x="14452" y="11031"/>
                  <a:pt x="14978" y="11115"/>
                </a:cubicBezTo>
                <a:cubicBezTo>
                  <a:pt x="15504" y="11198"/>
                  <a:pt x="16005" y="11288"/>
                  <a:pt x="16478" y="11388"/>
                </a:cubicBezTo>
                <a:cubicBezTo>
                  <a:pt x="16653" y="11426"/>
                  <a:pt x="16826" y="11449"/>
                  <a:pt x="16994" y="11455"/>
                </a:cubicBezTo>
                <a:cubicBezTo>
                  <a:pt x="17162" y="11466"/>
                  <a:pt x="17323" y="11495"/>
                  <a:pt x="17467" y="11553"/>
                </a:cubicBezTo>
                <a:cubicBezTo>
                  <a:pt x="17603" y="11590"/>
                  <a:pt x="17731" y="11659"/>
                  <a:pt x="17851" y="11766"/>
                </a:cubicBezTo>
                <a:cubicBezTo>
                  <a:pt x="17966" y="11869"/>
                  <a:pt x="18074" y="11970"/>
                  <a:pt x="18165" y="12062"/>
                </a:cubicBezTo>
                <a:moveTo>
                  <a:pt x="20474" y="5419"/>
                </a:moveTo>
                <a:cubicBezTo>
                  <a:pt x="20757" y="5419"/>
                  <a:pt x="20973" y="5505"/>
                  <a:pt x="21124" y="5687"/>
                </a:cubicBezTo>
                <a:cubicBezTo>
                  <a:pt x="21271" y="5865"/>
                  <a:pt x="21381" y="6078"/>
                  <a:pt x="21448" y="6326"/>
                </a:cubicBezTo>
                <a:cubicBezTo>
                  <a:pt x="21520" y="6574"/>
                  <a:pt x="21561" y="6836"/>
                  <a:pt x="21576" y="7106"/>
                </a:cubicBezTo>
                <a:cubicBezTo>
                  <a:pt x="21592" y="7377"/>
                  <a:pt x="21599" y="7596"/>
                  <a:pt x="21599" y="7760"/>
                </a:cubicBezTo>
                <a:lnTo>
                  <a:pt x="21599" y="9856"/>
                </a:lnTo>
                <a:cubicBezTo>
                  <a:pt x="21508" y="9928"/>
                  <a:pt x="21422" y="10015"/>
                  <a:pt x="21340" y="10110"/>
                </a:cubicBezTo>
                <a:cubicBezTo>
                  <a:pt x="21261" y="10208"/>
                  <a:pt x="21158" y="10257"/>
                  <a:pt x="21036" y="10257"/>
                </a:cubicBezTo>
                <a:lnTo>
                  <a:pt x="17268" y="10257"/>
                </a:lnTo>
                <a:cubicBezTo>
                  <a:pt x="17131" y="10257"/>
                  <a:pt x="17023" y="10208"/>
                  <a:pt x="16953" y="10110"/>
                </a:cubicBezTo>
                <a:cubicBezTo>
                  <a:pt x="16879" y="10015"/>
                  <a:pt x="16790" y="9928"/>
                  <a:pt x="16682" y="9856"/>
                </a:cubicBezTo>
                <a:lnTo>
                  <a:pt x="16682" y="7760"/>
                </a:lnTo>
                <a:cubicBezTo>
                  <a:pt x="16682" y="7596"/>
                  <a:pt x="16692" y="7377"/>
                  <a:pt x="16706" y="7106"/>
                </a:cubicBezTo>
                <a:cubicBezTo>
                  <a:pt x="16720" y="6836"/>
                  <a:pt x="16766" y="6574"/>
                  <a:pt x="16836" y="6326"/>
                </a:cubicBezTo>
                <a:cubicBezTo>
                  <a:pt x="16912" y="6078"/>
                  <a:pt x="17023" y="5865"/>
                  <a:pt x="17183" y="5687"/>
                </a:cubicBezTo>
                <a:cubicBezTo>
                  <a:pt x="17337" y="5508"/>
                  <a:pt x="17556" y="5419"/>
                  <a:pt x="17829" y="5419"/>
                </a:cubicBezTo>
                <a:cubicBezTo>
                  <a:pt x="17488" y="5151"/>
                  <a:pt x="17210" y="4803"/>
                  <a:pt x="16999" y="4377"/>
                </a:cubicBezTo>
                <a:cubicBezTo>
                  <a:pt x="16788" y="3950"/>
                  <a:pt x="16682" y="3469"/>
                  <a:pt x="16682" y="2937"/>
                </a:cubicBezTo>
                <a:cubicBezTo>
                  <a:pt x="16682" y="2539"/>
                  <a:pt x="16744" y="2162"/>
                  <a:pt x="16872" y="1805"/>
                </a:cubicBezTo>
                <a:cubicBezTo>
                  <a:pt x="16999" y="1448"/>
                  <a:pt x="17174" y="1134"/>
                  <a:pt x="17400" y="861"/>
                </a:cubicBezTo>
                <a:cubicBezTo>
                  <a:pt x="17625" y="590"/>
                  <a:pt x="17889" y="380"/>
                  <a:pt x="18187" y="227"/>
                </a:cubicBezTo>
                <a:cubicBezTo>
                  <a:pt x="18487" y="77"/>
                  <a:pt x="18808" y="0"/>
                  <a:pt x="19152" y="0"/>
                </a:cubicBezTo>
                <a:cubicBezTo>
                  <a:pt x="19480" y="0"/>
                  <a:pt x="19795" y="77"/>
                  <a:pt x="20095" y="227"/>
                </a:cubicBezTo>
                <a:cubicBezTo>
                  <a:pt x="20395" y="380"/>
                  <a:pt x="20656" y="590"/>
                  <a:pt x="20882" y="861"/>
                </a:cubicBezTo>
                <a:cubicBezTo>
                  <a:pt x="21108" y="1134"/>
                  <a:pt x="21285" y="1448"/>
                  <a:pt x="21412" y="1805"/>
                </a:cubicBezTo>
                <a:cubicBezTo>
                  <a:pt x="21537" y="2162"/>
                  <a:pt x="21599" y="2539"/>
                  <a:pt x="21599" y="2937"/>
                </a:cubicBezTo>
                <a:cubicBezTo>
                  <a:pt x="21599" y="3458"/>
                  <a:pt x="21499" y="3939"/>
                  <a:pt x="21295" y="4371"/>
                </a:cubicBezTo>
                <a:cubicBezTo>
                  <a:pt x="21093" y="4800"/>
                  <a:pt x="20820" y="5151"/>
                  <a:pt x="20474" y="5419"/>
                </a:cubicBezTo>
              </a:path>
            </a:pathLst>
          </a:custGeom>
          <a:solidFill>
            <a:schemeClr val="bg1"/>
          </a:solidFill>
          <a:ln>
            <a:noFill/>
          </a:ln>
          <a:effectLst/>
        </p:spPr>
        <p:txBody>
          <a:bodyPr lIns="50789" tIns="50789" rIns="50789" bIns="50789" anchor="ctr"/>
          <a:lstStyle/>
          <a:p>
            <a:pPr defTabSz="457200">
              <a:defRPr/>
            </a:pPr>
            <a:endParaRPr lang="es-ES" sz="3600" dirty="0">
              <a:solidFill>
                <a:srgbClr val="44CEB9"/>
              </a:solidFill>
              <a:effectLst>
                <a:outerShdw blurRad="38100" dist="38100" dir="2700000" algn="tl">
                  <a:srgbClr val="000000"/>
                </a:outerShdw>
              </a:effectLst>
              <a:cs typeface="+mn-ea"/>
              <a:sym typeface="+mn-lt"/>
            </a:endParaRPr>
          </a:p>
        </p:txBody>
      </p:sp>
      <p:sp>
        <p:nvSpPr>
          <p:cNvPr id="9" name="稻壳天启设计原创模板"/>
          <p:cNvSpPr>
            <a:spLocks noChangeArrowheads="1"/>
          </p:cNvSpPr>
          <p:nvPr/>
        </p:nvSpPr>
        <p:spPr bwMode="auto">
          <a:xfrm>
            <a:off x="3453001" y="2672028"/>
            <a:ext cx="565263" cy="543558"/>
          </a:xfrm>
          <a:custGeom>
            <a:avLst/>
            <a:gdLst>
              <a:gd name="T0" fmla="*/ 911 w 912"/>
              <a:gd name="T1" fmla="*/ 242 h 879"/>
              <a:gd name="T2" fmla="*/ 594 w 912"/>
              <a:gd name="T3" fmla="*/ 33 h 879"/>
              <a:gd name="T4" fmla="*/ 75 w 912"/>
              <a:gd name="T5" fmla="*/ 435 h 879"/>
              <a:gd name="T6" fmla="*/ 242 w 912"/>
              <a:gd name="T7" fmla="*/ 878 h 879"/>
              <a:gd name="T8" fmla="*/ 343 w 912"/>
              <a:gd name="T9" fmla="*/ 819 h 879"/>
              <a:gd name="T10" fmla="*/ 911 w 912"/>
              <a:gd name="T11" fmla="*/ 242 h 879"/>
              <a:gd name="T12" fmla="*/ 451 w 912"/>
              <a:gd name="T13" fmla="*/ 226 h 879"/>
              <a:gd name="T14" fmla="*/ 577 w 912"/>
              <a:gd name="T15" fmla="*/ 125 h 879"/>
              <a:gd name="T16" fmla="*/ 669 w 912"/>
              <a:gd name="T17" fmla="*/ 251 h 879"/>
              <a:gd name="T18" fmla="*/ 543 w 912"/>
              <a:gd name="T19" fmla="*/ 351 h 879"/>
              <a:gd name="T20" fmla="*/ 451 w 912"/>
              <a:gd name="T21" fmla="*/ 226 h 879"/>
              <a:gd name="T22" fmla="*/ 226 w 912"/>
              <a:gd name="T23" fmla="*/ 343 h 879"/>
              <a:gd name="T24" fmla="*/ 318 w 912"/>
              <a:gd name="T25" fmla="*/ 276 h 879"/>
              <a:gd name="T26" fmla="*/ 385 w 912"/>
              <a:gd name="T27" fmla="*/ 368 h 879"/>
              <a:gd name="T28" fmla="*/ 293 w 912"/>
              <a:gd name="T29" fmla="*/ 435 h 879"/>
              <a:gd name="T30" fmla="*/ 226 w 912"/>
              <a:gd name="T31" fmla="*/ 343 h 879"/>
              <a:gd name="T32" fmla="*/ 251 w 912"/>
              <a:gd name="T33" fmla="*/ 710 h 879"/>
              <a:gd name="T34" fmla="*/ 176 w 912"/>
              <a:gd name="T35" fmla="*/ 618 h 879"/>
              <a:gd name="T36" fmla="*/ 267 w 912"/>
              <a:gd name="T37" fmla="*/ 552 h 879"/>
              <a:gd name="T38" fmla="*/ 343 w 912"/>
              <a:gd name="T39" fmla="*/ 644 h 879"/>
              <a:gd name="T40" fmla="*/ 251 w 912"/>
              <a:gd name="T41" fmla="*/ 710 h 879"/>
              <a:gd name="T42" fmla="*/ 251 w 912"/>
              <a:gd name="T43" fmla="*/ 710 h 879"/>
              <a:gd name="T44" fmla="*/ 251 w 912"/>
              <a:gd name="T45" fmla="*/ 710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12" h="879">
                <a:moveTo>
                  <a:pt x="911" y="242"/>
                </a:moveTo>
                <a:cubicBezTo>
                  <a:pt x="844" y="134"/>
                  <a:pt x="727" y="50"/>
                  <a:pt x="594" y="33"/>
                </a:cubicBezTo>
                <a:cubicBezTo>
                  <a:pt x="343" y="0"/>
                  <a:pt x="134" y="184"/>
                  <a:pt x="75" y="435"/>
                </a:cubicBezTo>
                <a:cubicBezTo>
                  <a:pt x="0" y="761"/>
                  <a:pt x="84" y="869"/>
                  <a:pt x="242" y="878"/>
                </a:cubicBezTo>
                <a:cubicBezTo>
                  <a:pt x="267" y="853"/>
                  <a:pt x="309" y="828"/>
                  <a:pt x="343" y="819"/>
                </a:cubicBezTo>
                <a:lnTo>
                  <a:pt x="911" y="242"/>
                </a:lnTo>
                <a:close/>
                <a:moveTo>
                  <a:pt x="451" y="226"/>
                </a:moveTo>
                <a:cubicBezTo>
                  <a:pt x="460" y="167"/>
                  <a:pt x="518" y="117"/>
                  <a:pt x="577" y="125"/>
                </a:cubicBezTo>
                <a:cubicBezTo>
                  <a:pt x="635" y="134"/>
                  <a:pt x="677" y="192"/>
                  <a:pt x="669" y="251"/>
                </a:cubicBezTo>
                <a:cubicBezTo>
                  <a:pt x="660" y="317"/>
                  <a:pt x="610" y="359"/>
                  <a:pt x="543" y="351"/>
                </a:cubicBezTo>
                <a:cubicBezTo>
                  <a:pt x="485" y="343"/>
                  <a:pt x="443" y="284"/>
                  <a:pt x="451" y="226"/>
                </a:cubicBezTo>
                <a:close/>
                <a:moveTo>
                  <a:pt x="226" y="343"/>
                </a:moveTo>
                <a:cubicBezTo>
                  <a:pt x="226" y="301"/>
                  <a:pt x="267" y="267"/>
                  <a:pt x="318" y="276"/>
                </a:cubicBezTo>
                <a:cubicBezTo>
                  <a:pt x="359" y="284"/>
                  <a:pt x="393" y="326"/>
                  <a:pt x="385" y="368"/>
                </a:cubicBezTo>
                <a:cubicBezTo>
                  <a:pt x="376" y="409"/>
                  <a:pt x="334" y="443"/>
                  <a:pt x="293" y="435"/>
                </a:cubicBezTo>
                <a:cubicBezTo>
                  <a:pt x="251" y="435"/>
                  <a:pt x="217" y="393"/>
                  <a:pt x="226" y="343"/>
                </a:cubicBezTo>
                <a:close/>
                <a:moveTo>
                  <a:pt x="251" y="710"/>
                </a:moveTo>
                <a:cubicBezTo>
                  <a:pt x="200" y="710"/>
                  <a:pt x="167" y="669"/>
                  <a:pt x="176" y="618"/>
                </a:cubicBezTo>
                <a:cubicBezTo>
                  <a:pt x="184" y="577"/>
                  <a:pt x="226" y="543"/>
                  <a:pt x="267" y="552"/>
                </a:cubicBezTo>
                <a:cubicBezTo>
                  <a:pt x="318" y="560"/>
                  <a:pt x="343" y="602"/>
                  <a:pt x="343" y="644"/>
                </a:cubicBezTo>
                <a:cubicBezTo>
                  <a:pt x="334" y="685"/>
                  <a:pt x="293" y="719"/>
                  <a:pt x="251" y="710"/>
                </a:cubicBezTo>
                <a:close/>
                <a:moveTo>
                  <a:pt x="251" y="710"/>
                </a:moveTo>
                <a:lnTo>
                  <a:pt x="251" y="710"/>
                </a:lnTo>
                <a:close/>
              </a:path>
            </a:pathLst>
          </a:custGeom>
          <a:solidFill>
            <a:schemeClr val="bg1"/>
          </a:solidFill>
          <a:ln>
            <a:noFill/>
          </a:ln>
          <a:effectLst/>
        </p:spPr>
        <p:txBody>
          <a:bodyPr wrap="none" anchor="ctr"/>
          <a:lstStyle/>
          <a:p>
            <a:pPr>
              <a:defRPr/>
            </a:pPr>
            <a:endParaRPr lang="en-US" sz="2400" dirty="0">
              <a:cs typeface="+mn-ea"/>
              <a:sym typeface="+mn-lt"/>
            </a:endParaRPr>
          </a:p>
        </p:txBody>
      </p:sp>
      <p:sp>
        <p:nvSpPr>
          <p:cNvPr id="10" name="稻壳天启设计原创模板"/>
          <p:cNvSpPr>
            <a:spLocks noChangeArrowheads="1"/>
          </p:cNvSpPr>
          <p:nvPr/>
        </p:nvSpPr>
        <p:spPr bwMode="auto">
          <a:xfrm>
            <a:off x="3810727" y="2764897"/>
            <a:ext cx="352267" cy="385134"/>
          </a:xfrm>
          <a:custGeom>
            <a:avLst/>
            <a:gdLst>
              <a:gd name="T0" fmla="*/ 142 w 569"/>
              <a:gd name="T1" fmla="*/ 619 h 620"/>
              <a:gd name="T2" fmla="*/ 150 w 569"/>
              <a:gd name="T3" fmla="*/ 611 h 620"/>
              <a:gd name="T4" fmla="*/ 568 w 569"/>
              <a:gd name="T5" fmla="*/ 67 h 620"/>
              <a:gd name="T6" fmla="*/ 543 w 569"/>
              <a:gd name="T7" fmla="*/ 25 h 620"/>
              <a:gd name="T8" fmla="*/ 493 w 569"/>
              <a:gd name="T9" fmla="*/ 17 h 620"/>
              <a:gd name="T10" fmla="*/ 8 w 569"/>
              <a:gd name="T11" fmla="*/ 485 h 620"/>
              <a:gd name="T12" fmla="*/ 0 w 569"/>
              <a:gd name="T13" fmla="*/ 494 h 620"/>
              <a:gd name="T14" fmla="*/ 142 w 569"/>
              <a:gd name="T15" fmla="*/ 619 h 620"/>
              <a:gd name="T16" fmla="*/ 142 w 569"/>
              <a:gd name="T17" fmla="*/ 619 h 620"/>
              <a:gd name="T18" fmla="*/ 142 w 569"/>
              <a:gd name="T19" fmla="*/ 61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9" h="620">
                <a:moveTo>
                  <a:pt x="142" y="619"/>
                </a:moveTo>
                <a:cubicBezTo>
                  <a:pt x="150" y="611"/>
                  <a:pt x="150" y="611"/>
                  <a:pt x="150" y="611"/>
                </a:cubicBezTo>
                <a:cubicBezTo>
                  <a:pt x="568" y="67"/>
                  <a:pt x="568" y="67"/>
                  <a:pt x="568" y="67"/>
                </a:cubicBezTo>
                <a:cubicBezTo>
                  <a:pt x="568" y="59"/>
                  <a:pt x="560" y="42"/>
                  <a:pt x="543" y="25"/>
                </a:cubicBezTo>
                <a:cubicBezTo>
                  <a:pt x="518" y="0"/>
                  <a:pt x="493" y="17"/>
                  <a:pt x="493" y="17"/>
                </a:cubicBezTo>
                <a:cubicBezTo>
                  <a:pt x="8" y="485"/>
                  <a:pt x="8" y="485"/>
                  <a:pt x="8" y="485"/>
                </a:cubicBezTo>
                <a:cubicBezTo>
                  <a:pt x="0" y="494"/>
                  <a:pt x="0" y="494"/>
                  <a:pt x="0" y="494"/>
                </a:cubicBezTo>
                <a:lnTo>
                  <a:pt x="142" y="619"/>
                </a:lnTo>
                <a:close/>
                <a:moveTo>
                  <a:pt x="142" y="619"/>
                </a:moveTo>
                <a:lnTo>
                  <a:pt x="142" y="619"/>
                </a:lnTo>
                <a:close/>
              </a:path>
            </a:pathLst>
          </a:custGeom>
          <a:solidFill>
            <a:schemeClr val="bg1"/>
          </a:solidFill>
          <a:ln>
            <a:noFill/>
          </a:ln>
          <a:effectLst/>
        </p:spPr>
        <p:txBody>
          <a:bodyPr wrap="none" anchor="ctr"/>
          <a:lstStyle/>
          <a:p>
            <a:pPr>
              <a:defRPr/>
            </a:pPr>
            <a:endParaRPr lang="en-US" sz="2400" dirty="0">
              <a:cs typeface="+mn-ea"/>
              <a:sym typeface="+mn-lt"/>
            </a:endParaRPr>
          </a:p>
        </p:txBody>
      </p:sp>
      <p:sp>
        <p:nvSpPr>
          <p:cNvPr id="11" name="稻壳天启设计原创模板"/>
          <p:cNvSpPr>
            <a:spLocks noChangeArrowheads="1"/>
          </p:cNvSpPr>
          <p:nvPr/>
        </p:nvSpPr>
        <p:spPr bwMode="auto">
          <a:xfrm>
            <a:off x="3706959" y="3089940"/>
            <a:ext cx="177499" cy="177545"/>
          </a:xfrm>
          <a:custGeom>
            <a:avLst/>
            <a:gdLst>
              <a:gd name="T0" fmla="*/ 143 w 286"/>
              <a:gd name="T1" fmla="*/ 284 h 285"/>
              <a:gd name="T2" fmla="*/ 151 w 286"/>
              <a:gd name="T3" fmla="*/ 268 h 285"/>
              <a:gd name="T4" fmla="*/ 285 w 286"/>
              <a:gd name="T5" fmla="*/ 125 h 285"/>
              <a:gd name="T6" fmla="*/ 143 w 286"/>
              <a:gd name="T7" fmla="*/ 0 h 285"/>
              <a:gd name="T8" fmla="*/ 9 w 286"/>
              <a:gd name="T9" fmla="*/ 142 h 285"/>
              <a:gd name="T10" fmla="*/ 0 w 286"/>
              <a:gd name="T11" fmla="*/ 151 h 285"/>
              <a:gd name="T12" fmla="*/ 143 w 286"/>
              <a:gd name="T13" fmla="*/ 284 h 285"/>
              <a:gd name="T14" fmla="*/ 59 w 286"/>
              <a:gd name="T15" fmla="*/ 134 h 285"/>
              <a:gd name="T16" fmla="*/ 126 w 286"/>
              <a:gd name="T17" fmla="*/ 59 h 285"/>
              <a:gd name="T18" fmla="*/ 151 w 286"/>
              <a:gd name="T19" fmla="*/ 59 h 285"/>
              <a:gd name="T20" fmla="*/ 159 w 286"/>
              <a:gd name="T21" fmla="*/ 67 h 285"/>
              <a:gd name="T22" fmla="*/ 159 w 286"/>
              <a:gd name="T23" fmla="*/ 75 h 285"/>
              <a:gd name="T24" fmla="*/ 159 w 286"/>
              <a:gd name="T25" fmla="*/ 92 h 285"/>
              <a:gd name="T26" fmla="*/ 92 w 286"/>
              <a:gd name="T27" fmla="*/ 159 h 285"/>
              <a:gd name="T28" fmla="*/ 68 w 286"/>
              <a:gd name="T29" fmla="*/ 167 h 285"/>
              <a:gd name="T30" fmla="*/ 59 w 286"/>
              <a:gd name="T31" fmla="*/ 159 h 285"/>
              <a:gd name="T32" fmla="*/ 59 w 286"/>
              <a:gd name="T33" fmla="*/ 142 h 285"/>
              <a:gd name="T34" fmla="*/ 59 w 286"/>
              <a:gd name="T35" fmla="*/ 134 h 285"/>
              <a:gd name="T36" fmla="*/ 59 w 286"/>
              <a:gd name="T37" fmla="*/ 134 h 285"/>
              <a:gd name="T38" fmla="*/ 59 w 286"/>
              <a:gd name="T39" fmla="*/ 134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6" h="285">
                <a:moveTo>
                  <a:pt x="143" y="284"/>
                </a:moveTo>
                <a:cubicBezTo>
                  <a:pt x="151" y="268"/>
                  <a:pt x="151" y="268"/>
                  <a:pt x="151" y="268"/>
                </a:cubicBezTo>
                <a:cubicBezTo>
                  <a:pt x="285" y="125"/>
                  <a:pt x="285" y="125"/>
                  <a:pt x="285" y="125"/>
                </a:cubicBezTo>
                <a:cubicBezTo>
                  <a:pt x="143" y="0"/>
                  <a:pt x="143" y="0"/>
                  <a:pt x="143" y="0"/>
                </a:cubicBezTo>
                <a:cubicBezTo>
                  <a:pt x="9" y="142"/>
                  <a:pt x="9" y="142"/>
                  <a:pt x="9" y="142"/>
                </a:cubicBezTo>
                <a:cubicBezTo>
                  <a:pt x="0" y="151"/>
                  <a:pt x="0" y="151"/>
                  <a:pt x="0" y="151"/>
                </a:cubicBezTo>
                <a:lnTo>
                  <a:pt x="143" y="284"/>
                </a:lnTo>
                <a:close/>
                <a:moveTo>
                  <a:pt x="59" y="134"/>
                </a:moveTo>
                <a:cubicBezTo>
                  <a:pt x="126" y="59"/>
                  <a:pt x="126" y="59"/>
                  <a:pt x="126" y="59"/>
                </a:cubicBezTo>
                <a:cubicBezTo>
                  <a:pt x="134" y="50"/>
                  <a:pt x="143" y="50"/>
                  <a:pt x="151" y="59"/>
                </a:cubicBezTo>
                <a:cubicBezTo>
                  <a:pt x="159" y="67"/>
                  <a:pt x="159" y="67"/>
                  <a:pt x="159" y="67"/>
                </a:cubicBezTo>
                <a:lnTo>
                  <a:pt x="159" y="75"/>
                </a:lnTo>
                <a:cubicBezTo>
                  <a:pt x="159" y="84"/>
                  <a:pt x="159" y="84"/>
                  <a:pt x="159" y="92"/>
                </a:cubicBezTo>
                <a:cubicBezTo>
                  <a:pt x="92" y="159"/>
                  <a:pt x="92" y="159"/>
                  <a:pt x="92" y="159"/>
                </a:cubicBezTo>
                <a:cubicBezTo>
                  <a:pt x="84" y="167"/>
                  <a:pt x="76" y="167"/>
                  <a:pt x="68" y="167"/>
                </a:cubicBezTo>
                <a:cubicBezTo>
                  <a:pt x="59" y="159"/>
                  <a:pt x="59" y="159"/>
                  <a:pt x="59" y="159"/>
                </a:cubicBezTo>
                <a:cubicBezTo>
                  <a:pt x="59" y="151"/>
                  <a:pt x="59" y="151"/>
                  <a:pt x="59" y="142"/>
                </a:cubicBezTo>
                <a:lnTo>
                  <a:pt x="59" y="134"/>
                </a:lnTo>
                <a:close/>
                <a:moveTo>
                  <a:pt x="59" y="134"/>
                </a:moveTo>
                <a:lnTo>
                  <a:pt x="59" y="134"/>
                </a:lnTo>
                <a:close/>
              </a:path>
            </a:pathLst>
          </a:custGeom>
          <a:solidFill>
            <a:schemeClr val="bg1"/>
          </a:solidFill>
          <a:ln>
            <a:noFill/>
          </a:ln>
          <a:effectLst/>
        </p:spPr>
        <p:txBody>
          <a:bodyPr wrap="none" anchor="ctr"/>
          <a:lstStyle/>
          <a:p>
            <a:pPr>
              <a:defRPr/>
            </a:pPr>
            <a:endParaRPr lang="en-US" sz="2400" dirty="0">
              <a:cs typeface="+mn-ea"/>
              <a:sym typeface="+mn-lt"/>
            </a:endParaRPr>
          </a:p>
        </p:txBody>
      </p:sp>
      <p:sp>
        <p:nvSpPr>
          <p:cNvPr id="12" name="稻壳天启设计原创模板"/>
          <p:cNvSpPr>
            <a:spLocks noChangeArrowheads="1"/>
          </p:cNvSpPr>
          <p:nvPr/>
        </p:nvSpPr>
        <p:spPr bwMode="auto">
          <a:xfrm>
            <a:off x="3556769" y="3204661"/>
            <a:ext cx="218459" cy="177545"/>
          </a:xfrm>
          <a:custGeom>
            <a:avLst/>
            <a:gdLst>
              <a:gd name="T0" fmla="*/ 343 w 352"/>
              <a:gd name="T1" fmla="*/ 134 h 285"/>
              <a:gd name="T2" fmla="*/ 351 w 352"/>
              <a:gd name="T3" fmla="*/ 125 h 285"/>
              <a:gd name="T4" fmla="*/ 218 w 352"/>
              <a:gd name="T5" fmla="*/ 0 h 285"/>
              <a:gd name="T6" fmla="*/ 209 w 352"/>
              <a:gd name="T7" fmla="*/ 8 h 285"/>
              <a:gd name="T8" fmla="*/ 100 w 352"/>
              <a:gd name="T9" fmla="*/ 276 h 285"/>
              <a:gd name="T10" fmla="*/ 126 w 352"/>
              <a:gd name="T11" fmla="*/ 276 h 285"/>
              <a:gd name="T12" fmla="*/ 134 w 352"/>
              <a:gd name="T13" fmla="*/ 268 h 285"/>
              <a:gd name="T14" fmla="*/ 159 w 352"/>
              <a:gd name="T15" fmla="*/ 217 h 285"/>
              <a:gd name="T16" fmla="*/ 343 w 352"/>
              <a:gd name="T17" fmla="*/ 134 h 285"/>
              <a:gd name="T18" fmla="*/ 218 w 352"/>
              <a:gd name="T19" fmla="*/ 167 h 285"/>
              <a:gd name="T20" fmla="*/ 142 w 352"/>
              <a:gd name="T21" fmla="*/ 192 h 285"/>
              <a:gd name="T22" fmla="*/ 126 w 352"/>
              <a:gd name="T23" fmla="*/ 201 h 285"/>
              <a:gd name="T24" fmla="*/ 109 w 352"/>
              <a:gd name="T25" fmla="*/ 209 h 285"/>
              <a:gd name="T26" fmla="*/ 100 w 352"/>
              <a:gd name="T27" fmla="*/ 201 h 285"/>
              <a:gd name="T28" fmla="*/ 100 w 352"/>
              <a:gd name="T29" fmla="*/ 142 h 285"/>
              <a:gd name="T30" fmla="*/ 109 w 352"/>
              <a:gd name="T31" fmla="*/ 109 h 285"/>
              <a:gd name="T32" fmla="*/ 209 w 352"/>
              <a:gd name="T33" fmla="*/ 150 h 285"/>
              <a:gd name="T34" fmla="*/ 284 w 352"/>
              <a:gd name="T35" fmla="*/ 150 h 285"/>
              <a:gd name="T36" fmla="*/ 218 w 352"/>
              <a:gd name="T37" fmla="*/ 167 h 285"/>
              <a:gd name="T38" fmla="*/ 218 w 352"/>
              <a:gd name="T39" fmla="*/ 167 h 285"/>
              <a:gd name="T40" fmla="*/ 218 w 352"/>
              <a:gd name="T41" fmla="*/ 167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2" h="285">
                <a:moveTo>
                  <a:pt x="343" y="134"/>
                </a:moveTo>
                <a:lnTo>
                  <a:pt x="351" y="125"/>
                </a:lnTo>
                <a:cubicBezTo>
                  <a:pt x="218" y="0"/>
                  <a:pt x="218" y="0"/>
                  <a:pt x="218" y="0"/>
                </a:cubicBezTo>
                <a:cubicBezTo>
                  <a:pt x="218" y="0"/>
                  <a:pt x="209" y="0"/>
                  <a:pt x="209" y="8"/>
                </a:cubicBezTo>
                <a:cubicBezTo>
                  <a:pt x="100" y="34"/>
                  <a:pt x="0" y="142"/>
                  <a:pt x="100" y="276"/>
                </a:cubicBezTo>
                <a:cubicBezTo>
                  <a:pt x="109" y="276"/>
                  <a:pt x="117" y="284"/>
                  <a:pt x="126" y="276"/>
                </a:cubicBezTo>
                <a:cubicBezTo>
                  <a:pt x="134" y="276"/>
                  <a:pt x="134" y="276"/>
                  <a:pt x="134" y="268"/>
                </a:cubicBezTo>
                <a:cubicBezTo>
                  <a:pt x="142" y="251"/>
                  <a:pt x="151" y="226"/>
                  <a:pt x="159" y="217"/>
                </a:cubicBezTo>
                <a:cubicBezTo>
                  <a:pt x="192" y="184"/>
                  <a:pt x="284" y="234"/>
                  <a:pt x="343" y="134"/>
                </a:cubicBezTo>
                <a:close/>
                <a:moveTo>
                  <a:pt x="218" y="167"/>
                </a:moveTo>
                <a:cubicBezTo>
                  <a:pt x="184" y="167"/>
                  <a:pt x="159" y="167"/>
                  <a:pt x="142" y="192"/>
                </a:cubicBezTo>
                <a:cubicBezTo>
                  <a:pt x="134" y="192"/>
                  <a:pt x="134" y="201"/>
                  <a:pt x="126" y="201"/>
                </a:cubicBezTo>
                <a:cubicBezTo>
                  <a:pt x="126" y="209"/>
                  <a:pt x="117" y="209"/>
                  <a:pt x="109" y="209"/>
                </a:cubicBezTo>
                <a:lnTo>
                  <a:pt x="100" y="201"/>
                </a:lnTo>
                <a:cubicBezTo>
                  <a:pt x="92" y="176"/>
                  <a:pt x="92" y="159"/>
                  <a:pt x="100" y="142"/>
                </a:cubicBezTo>
                <a:cubicBezTo>
                  <a:pt x="100" y="125"/>
                  <a:pt x="109" y="117"/>
                  <a:pt x="109" y="109"/>
                </a:cubicBezTo>
                <a:cubicBezTo>
                  <a:pt x="142" y="134"/>
                  <a:pt x="167" y="150"/>
                  <a:pt x="209" y="150"/>
                </a:cubicBezTo>
                <a:cubicBezTo>
                  <a:pt x="234" y="142"/>
                  <a:pt x="259" y="150"/>
                  <a:pt x="284" y="150"/>
                </a:cubicBezTo>
                <a:cubicBezTo>
                  <a:pt x="259" y="167"/>
                  <a:pt x="234" y="167"/>
                  <a:pt x="218" y="167"/>
                </a:cubicBezTo>
                <a:close/>
                <a:moveTo>
                  <a:pt x="218" y="167"/>
                </a:moveTo>
                <a:lnTo>
                  <a:pt x="218" y="167"/>
                </a:lnTo>
                <a:close/>
              </a:path>
            </a:pathLst>
          </a:custGeom>
          <a:solidFill>
            <a:schemeClr val="bg1"/>
          </a:solidFill>
          <a:ln>
            <a:noFill/>
          </a:ln>
          <a:effectLst/>
        </p:spPr>
        <p:txBody>
          <a:bodyPr wrap="none" anchor="ctr"/>
          <a:lstStyle/>
          <a:p>
            <a:pPr>
              <a:defRPr/>
            </a:pPr>
            <a:endParaRPr lang="en-US" sz="2400" dirty="0">
              <a:cs typeface="+mn-ea"/>
              <a:sym typeface="+mn-lt"/>
            </a:endParaRPr>
          </a:p>
        </p:txBody>
      </p:sp>
      <p:sp>
        <p:nvSpPr>
          <p:cNvPr id="13" name="稻壳天启设计原创模板"/>
          <p:cNvSpPr>
            <a:spLocks noChangeAspect="1" noChangeArrowheads="1"/>
          </p:cNvSpPr>
          <p:nvPr/>
        </p:nvSpPr>
        <p:spPr bwMode="auto">
          <a:xfrm>
            <a:off x="1772466" y="2672028"/>
            <a:ext cx="613421" cy="734173"/>
          </a:xfrm>
          <a:custGeom>
            <a:avLst/>
            <a:gdLst>
              <a:gd name="connsiteX0" fmla="*/ 206367 w 449768"/>
              <a:gd name="connsiteY0" fmla="*/ 423375 h 538305"/>
              <a:gd name="connsiteX1" fmla="*/ 208536 w 449768"/>
              <a:gd name="connsiteY1" fmla="*/ 434347 h 538305"/>
              <a:gd name="connsiteX2" fmla="*/ 136133 w 449768"/>
              <a:gd name="connsiteY2" fmla="*/ 527584 h 538305"/>
              <a:gd name="connsiteX3" fmla="*/ 120760 w 449768"/>
              <a:gd name="connsiteY3" fmla="*/ 517169 h 538305"/>
              <a:gd name="connsiteX4" fmla="*/ 192667 w 449768"/>
              <a:gd name="connsiteY4" fmla="*/ 423933 h 538305"/>
              <a:gd name="connsiteX5" fmla="*/ 206367 w 449768"/>
              <a:gd name="connsiteY5" fmla="*/ 423375 h 538305"/>
              <a:gd name="connsiteX6" fmla="*/ 158371 w 449768"/>
              <a:gd name="connsiteY6" fmla="*/ 386315 h 538305"/>
              <a:gd name="connsiteX7" fmla="*/ 160292 w 449768"/>
              <a:gd name="connsiteY7" fmla="*/ 397002 h 538305"/>
              <a:gd name="connsiteX8" fmla="*/ 51725 w 449768"/>
              <a:gd name="connsiteY8" fmla="*/ 536376 h 538305"/>
              <a:gd name="connsiteX9" fmla="*/ 41315 w 449768"/>
              <a:gd name="connsiteY9" fmla="*/ 525997 h 538305"/>
              <a:gd name="connsiteX10" fmla="*/ 144924 w 449768"/>
              <a:gd name="connsiteY10" fmla="*/ 387118 h 538305"/>
              <a:gd name="connsiteX11" fmla="*/ 158371 w 449768"/>
              <a:gd name="connsiteY11" fmla="*/ 386315 h 538305"/>
              <a:gd name="connsiteX12" fmla="*/ 112005 w 449768"/>
              <a:gd name="connsiteY12" fmla="*/ 349971 h 538305"/>
              <a:gd name="connsiteX13" fmla="*/ 113740 w 449768"/>
              <a:gd name="connsiteY13" fmla="*/ 362927 h 538305"/>
              <a:gd name="connsiteX14" fmla="*/ 41338 w 449768"/>
              <a:gd name="connsiteY14" fmla="*/ 455221 h 538305"/>
              <a:gd name="connsiteX15" fmla="*/ 25965 w 449768"/>
              <a:gd name="connsiteY15" fmla="*/ 444857 h 538305"/>
              <a:gd name="connsiteX16" fmla="*/ 98367 w 449768"/>
              <a:gd name="connsiteY16" fmla="*/ 352562 h 538305"/>
              <a:gd name="connsiteX17" fmla="*/ 112005 w 449768"/>
              <a:gd name="connsiteY17" fmla="*/ 349971 h 538305"/>
              <a:gd name="connsiteX18" fmla="*/ 287508 w 449768"/>
              <a:gd name="connsiteY18" fmla="*/ 153269 h 538305"/>
              <a:gd name="connsiteX19" fmla="*/ 261020 w 449768"/>
              <a:gd name="connsiteY19" fmla="*/ 165441 h 538305"/>
              <a:gd name="connsiteX20" fmla="*/ 255548 w 449768"/>
              <a:gd name="connsiteY20" fmla="*/ 175874 h 538305"/>
              <a:gd name="connsiteX21" fmla="*/ 276441 w 449768"/>
              <a:gd name="connsiteY21" fmla="*/ 232511 h 538305"/>
              <a:gd name="connsiteX22" fmla="*/ 328174 w 449768"/>
              <a:gd name="connsiteY22" fmla="*/ 227543 h 538305"/>
              <a:gd name="connsiteX23" fmla="*/ 333645 w 449768"/>
              <a:gd name="connsiteY23" fmla="*/ 217110 h 538305"/>
              <a:gd name="connsiteX24" fmla="*/ 317727 w 449768"/>
              <a:gd name="connsiteY24" fmla="*/ 160472 h 538305"/>
              <a:gd name="connsiteX25" fmla="*/ 287508 w 449768"/>
              <a:gd name="connsiteY25" fmla="*/ 153269 h 538305"/>
              <a:gd name="connsiteX26" fmla="*/ 437111 w 449768"/>
              <a:gd name="connsiteY26" fmla="*/ 0 h 538305"/>
              <a:gd name="connsiteX27" fmla="*/ 442086 w 449768"/>
              <a:gd name="connsiteY27" fmla="*/ 0 h 538305"/>
              <a:gd name="connsiteX28" fmla="*/ 447557 w 449768"/>
              <a:gd name="connsiteY28" fmla="*/ 4968 h 538305"/>
              <a:gd name="connsiteX29" fmla="*/ 447557 w 449768"/>
              <a:gd name="connsiteY29" fmla="*/ 9937 h 538305"/>
              <a:gd name="connsiteX30" fmla="*/ 447557 w 449768"/>
              <a:gd name="connsiteY30" fmla="*/ 20370 h 538305"/>
              <a:gd name="connsiteX31" fmla="*/ 447557 w 449768"/>
              <a:gd name="connsiteY31" fmla="*/ 46204 h 538305"/>
              <a:gd name="connsiteX32" fmla="*/ 442086 w 449768"/>
              <a:gd name="connsiteY32" fmla="*/ 103338 h 538305"/>
              <a:gd name="connsiteX33" fmla="*/ 442086 w 449768"/>
              <a:gd name="connsiteY33" fmla="*/ 113771 h 538305"/>
              <a:gd name="connsiteX34" fmla="*/ 437111 w 449768"/>
              <a:gd name="connsiteY34" fmla="*/ 134141 h 538305"/>
              <a:gd name="connsiteX35" fmla="*/ 421194 w 449768"/>
              <a:gd name="connsiteY35" fmla="*/ 175874 h 538305"/>
              <a:gd name="connsiteX36" fmla="*/ 354040 w 449768"/>
              <a:gd name="connsiteY36" fmla="*/ 289645 h 538305"/>
              <a:gd name="connsiteX37" fmla="*/ 344091 w 449768"/>
              <a:gd name="connsiteY37" fmla="*/ 325913 h 538305"/>
              <a:gd name="connsiteX38" fmla="*/ 276441 w 449768"/>
              <a:gd name="connsiteY38" fmla="*/ 506754 h 538305"/>
              <a:gd name="connsiteX39" fmla="*/ 261020 w 449768"/>
              <a:gd name="connsiteY39" fmla="*/ 496321 h 538305"/>
              <a:gd name="connsiteX40" fmla="*/ 17278 w 449768"/>
              <a:gd name="connsiteY40" fmla="*/ 310511 h 538305"/>
              <a:gd name="connsiteX41" fmla="*/ 1858 w 449768"/>
              <a:gd name="connsiteY41" fmla="*/ 289645 h 538305"/>
              <a:gd name="connsiteX42" fmla="*/ 162528 w 449768"/>
              <a:gd name="connsiteY42" fmla="*/ 186307 h 538305"/>
              <a:gd name="connsiteX43" fmla="*/ 193369 w 449768"/>
              <a:gd name="connsiteY43" fmla="*/ 165441 h 538305"/>
              <a:gd name="connsiteX44" fmla="*/ 312753 w 449768"/>
              <a:gd name="connsiteY44" fmla="*/ 51669 h 538305"/>
              <a:gd name="connsiteX45" fmla="*/ 400799 w 449768"/>
              <a:gd name="connsiteY45" fmla="*/ 9937 h 538305"/>
              <a:gd name="connsiteX46" fmla="*/ 426665 w 449768"/>
              <a:gd name="connsiteY46" fmla="*/ 4968 h 538305"/>
              <a:gd name="connsiteX47" fmla="*/ 437111 w 449768"/>
              <a:gd name="connsiteY47" fmla="*/ 0 h 53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49768" h="538305">
                <a:moveTo>
                  <a:pt x="206367" y="423375"/>
                </a:moveTo>
                <a:cubicBezTo>
                  <a:pt x="209652" y="425297"/>
                  <a:pt x="211016" y="429140"/>
                  <a:pt x="208536" y="434347"/>
                </a:cubicBezTo>
                <a:cubicBezTo>
                  <a:pt x="198122" y="460136"/>
                  <a:pt x="172335" y="506754"/>
                  <a:pt x="136133" y="527584"/>
                </a:cubicBezTo>
                <a:cubicBezTo>
                  <a:pt x="125719" y="532543"/>
                  <a:pt x="115305" y="527584"/>
                  <a:pt x="120760" y="517169"/>
                </a:cubicBezTo>
                <a:cubicBezTo>
                  <a:pt x="130678" y="491380"/>
                  <a:pt x="151507" y="450217"/>
                  <a:pt x="192667" y="423933"/>
                </a:cubicBezTo>
                <a:cubicBezTo>
                  <a:pt x="197874" y="421453"/>
                  <a:pt x="203081" y="421453"/>
                  <a:pt x="206367" y="423375"/>
                </a:cubicBezTo>
                <a:close/>
                <a:moveTo>
                  <a:pt x="158371" y="386315"/>
                </a:moveTo>
                <a:cubicBezTo>
                  <a:pt x="161532" y="388230"/>
                  <a:pt x="162771" y="392060"/>
                  <a:pt x="160292" y="397002"/>
                </a:cubicBezTo>
                <a:cubicBezTo>
                  <a:pt x="144924" y="433081"/>
                  <a:pt x="113693" y="500297"/>
                  <a:pt x="51725" y="536376"/>
                </a:cubicBezTo>
                <a:cubicBezTo>
                  <a:pt x="41315" y="541318"/>
                  <a:pt x="36357" y="536376"/>
                  <a:pt x="41315" y="525997"/>
                </a:cubicBezTo>
                <a:cubicBezTo>
                  <a:pt x="51725" y="489918"/>
                  <a:pt x="82957" y="422702"/>
                  <a:pt x="144924" y="387118"/>
                </a:cubicBezTo>
                <a:cubicBezTo>
                  <a:pt x="150130" y="384399"/>
                  <a:pt x="155211" y="384399"/>
                  <a:pt x="158371" y="386315"/>
                </a:cubicBezTo>
                <a:close/>
                <a:moveTo>
                  <a:pt x="112005" y="349971"/>
                </a:moveTo>
                <a:cubicBezTo>
                  <a:pt x="115228" y="352562"/>
                  <a:pt x="116468" y="357744"/>
                  <a:pt x="113740" y="362927"/>
                </a:cubicBezTo>
                <a:cubicBezTo>
                  <a:pt x="103326" y="388591"/>
                  <a:pt x="77539" y="429556"/>
                  <a:pt x="41338" y="455221"/>
                </a:cubicBezTo>
                <a:cubicBezTo>
                  <a:pt x="25965" y="460157"/>
                  <a:pt x="21006" y="455221"/>
                  <a:pt x="25965" y="444857"/>
                </a:cubicBezTo>
                <a:cubicBezTo>
                  <a:pt x="36379" y="419192"/>
                  <a:pt x="57207" y="378227"/>
                  <a:pt x="98367" y="352562"/>
                </a:cubicBezTo>
                <a:cubicBezTo>
                  <a:pt x="103574" y="347380"/>
                  <a:pt x="108781" y="347380"/>
                  <a:pt x="112005" y="349971"/>
                </a:cubicBezTo>
                <a:close/>
                <a:moveTo>
                  <a:pt x="287508" y="153269"/>
                </a:moveTo>
                <a:cubicBezTo>
                  <a:pt x="277809" y="153890"/>
                  <a:pt x="268730" y="157740"/>
                  <a:pt x="261020" y="165441"/>
                </a:cubicBezTo>
                <a:cubicBezTo>
                  <a:pt x="261020" y="170409"/>
                  <a:pt x="261020" y="170409"/>
                  <a:pt x="255548" y="175874"/>
                </a:cubicBezTo>
                <a:cubicBezTo>
                  <a:pt x="245600" y="196243"/>
                  <a:pt x="250574" y="222575"/>
                  <a:pt x="276441" y="232511"/>
                </a:cubicBezTo>
                <a:cubicBezTo>
                  <a:pt x="291861" y="242944"/>
                  <a:pt x="317727" y="242944"/>
                  <a:pt x="328174" y="227543"/>
                </a:cubicBezTo>
                <a:cubicBezTo>
                  <a:pt x="333645" y="222575"/>
                  <a:pt x="333645" y="222575"/>
                  <a:pt x="333645" y="217110"/>
                </a:cubicBezTo>
                <a:cubicBezTo>
                  <a:pt x="349066" y="196243"/>
                  <a:pt x="338620" y="170409"/>
                  <a:pt x="317727" y="160472"/>
                </a:cubicBezTo>
                <a:cubicBezTo>
                  <a:pt x="307530" y="155256"/>
                  <a:pt x="297208" y="152648"/>
                  <a:pt x="287508" y="153269"/>
                </a:cubicBezTo>
                <a:close/>
                <a:moveTo>
                  <a:pt x="437111" y="0"/>
                </a:moveTo>
                <a:lnTo>
                  <a:pt x="442086" y="0"/>
                </a:lnTo>
                <a:cubicBezTo>
                  <a:pt x="447557" y="0"/>
                  <a:pt x="452532" y="0"/>
                  <a:pt x="447557" y="4968"/>
                </a:cubicBezTo>
                <a:lnTo>
                  <a:pt x="447557" y="9937"/>
                </a:lnTo>
                <a:cubicBezTo>
                  <a:pt x="452532" y="15402"/>
                  <a:pt x="447557" y="15402"/>
                  <a:pt x="447557" y="20370"/>
                </a:cubicBezTo>
                <a:cubicBezTo>
                  <a:pt x="447557" y="25835"/>
                  <a:pt x="447557" y="36268"/>
                  <a:pt x="447557" y="46204"/>
                </a:cubicBezTo>
                <a:cubicBezTo>
                  <a:pt x="447557" y="62102"/>
                  <a:pt x="447557" y="82472"/>
                  <a:pt x="442086" y="103338"/>
                </a:cubicBezTo>
                <a:cubicBezTo>
                  <a:pt x="442086" y="108306"/>
                  <a:pt x="442086" y="108306"/>
                  <a:pt x="442086" y="113771"/>
                </a:cubicBezTo>
                <a:cubicBezTo>
                  <a:pt x="437111" y="124205"/>
                  <a:pt x="437111" y="129173"/>
                  <a:pt x="437111" y="134141"/>
                </a:cubicBezTo>
                <a:cubicBezTo>
                  <a:pt x="431640" y="150039"/>
                  <a:pt x="426665" y="165441"/>
                  <a:pt x="421194" y="175874"/>
                </a:cubicBezTo>
                <a:cubicBezTo>
                  <a:pt x="406271" y="212141"/>
                  <a:pt x="385378" y="248409"/>
                  <a:pt x="354040" y="289645"/>
                </a:cubicBezTo>
                <a:cubicBezTo>
                  <a:pt x="349066" y="294613"/>
                  <a:pt x="344091" y="315479"/>
                  <a:pt x="344091" y="325913"/>
                </a:cubicBezTo>
                <a:cubicBezTo>
                  <a:pt x="354040" y="367148"/>
                  <a:pt x="359512" y="460053"/>
                  <a:pt x="276441" y="506754"/>
                </a:cubicBezTo>
                <a:cubicBezTo>
                  <a:pt x="265994" y="517187"/>
                  <a:pt x="255548" y="512219"/>
                  <a:pt x="261020" y="496321"/>
                </a:cubicBezTo>
                <a:cubicBezTo>
                  <a:pt x="261020" y="439684"/>
                  <a:pt x="240128" y="305046"/>
                  <a:pt x="17278" y="310511"/>
                </a:cubicBezTo>
                <a:cubicBezTo>
                  <a:pt x="1858" y="310511"/>
                  <a:pt x="-3117" y="300078"/>
                  <a:pt x="1858" y="289645"/>
                </a:cubicBezTo>
                <a:cubicBezTo>
                  <a:pt x="17278" y="253377"/>
                  <a:pt x="59062" y="180842"/>
                  <a:pt x="162528" y="186307"/>
                </a:cubicBezTo>
                <a:cubicBezTo>
                  <a:pt x="172975" y="186307"/>
                  <a:pt x="188395" y="175874"/>
                  <a:pt x="193369" y="165441"/>
                </a:cubicBezTo>
                <a:cubicBezTo>
                  <a:pt x="214261" y="139606"/>
                  <a:pt x="250574" y="87937"/>
                  <a:pt x="312753" y="51669"/>
                </a:cubicBezTo>
                <a:cubicBezTo>
                  <a:pt x="349066" y="25835"/>
                  <a:pt x="379907" y="15402"/>
                  <a:pt x="400799" y="9937"/>
                </a:cubicBezTo>
                <a:cubicBezTo>
                  <a:pt x="416219" y="9937"/>
                  <a:pt x="426665" y="9937"/>
                  <a:pt x="426665" y="4968"/>
                </a:cubicBezTo>
                <a:cubicBezTo>
                  <a:pt x="431640" y="4968"/>
                  <a:pt x="431640" y="0"/>
                  <a:pt x="437111" y="0"/>
                </a:cubicBezTo>
                <a:close/>
              </a:path>
            </a:pathLst>
          </a:custGeom>
          <a:solidFill>
            <a:schemeClr val="bg1"/>
          </a:solidFill>
          <a:ln>
            <a:noFill/>
          </a:ln>
          <a:effectLst/>
        </p:spPr>
        <p:txBody>
          <a:bodyPr wrap="square" anchor="ctr">
            <a:noAutofit/>
          </a:bodyPr>
          <a:lstStyle/>
          <a:p>
            <a:pPr>
              <a:defRPr/>
            </a:pPr>
            <a:endParaRPr lang="en-US" sz="2400" dirty="0">
              <a:cs typeface="+mn-ea"/>
              <a:sym typeface="+mn-lt"/>
            </a:endParaRPr>
          </a:p>
        </p:txBody>
      </p:sp>
      <p:sp>
        <p:nvSpPr>
          <p:cNvPr id="21" name="稻壳天启设计原创模板"/>
          <p:cNvSpPr/>
          <p:nvPr/>
        </p:nvSpPr>
        <p:spPr>
          <a:xfrm>
            <a:off x="7174691" y="2644863"/>
            <a:ext cx="478005" cy="478005"/>
          </a:xfrm>
          <a:prstGeom prst="ellipse">
            <a:avLst/>
          </a:prstGeom>
          <a:solidFill>
            <a:srgbClr val="9699C5"/>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latin typeface="Arial" panose="020B0604020202020204" pitchFamily="34" charset="0"/>
              <a:ea typeface="Arial" panose="020B0604020202020204" pitchFamily="34" charset="0"/>
              <a:cs typeface="Arial" panose="020B0604020202020204" pitchFamily="34" charset="0"/>
              <a:sym typeface="+mn-lt"/>
            </a:endParaRPr>
          </a:p>
        </p:txBody>
      </p:sp>
      <p:sp>
        <p:nvSpPr>
          <p:cNvPr id="29" name="稻壳天启设计原创模板"/>
          <p:cNvSpPr/>
          <p:nvPr/>
        </p:nvSpPr>
        <p:spPr>
          <a:xfrm>
            <a:off x="7217871" y="4762475"/>
            <a:ext cx="478005" cy="478005"/>
          </a:xfrm>
          <a:prstGeom prst="ellipse">
            <a:avLst/>
          </a:prstGeom>
          <a:solidFill>
            <a:srgbClr val="C6C5D4"/>
          </a:solidFill>
          <a:ln>
            <a:noFill/>
          </a:ln>
        </p:spPr>
        <p:txBody>
          <a:bodyPr vert="horz" wrap="square" lIns="45714" tIns="22857" rIns="45714" bIns="22857" numCol="1" anchor="t" anchorCtr="0" compatLnSpc="1"/>
          <a:lstStyle/>
          <a:p>
            <a:endParaRPr lang="en-US" sz="900" b="1">
              <a:solidFill>
                <a:schemeClr val="tx1"/>
              </a:solidFill>
              <a:latin typeface="Arial" panose="020B0604020202020204" pitchFamily="34" charset="0"/>
              <a:ea typeface="Arial" panose="020B0604020202020204" pitchFamily="34" charset="0"/>
              <a:cs typeface="Arial" panose="020B0604020202020204" pitchFamily="34" charset="0"/>
              <a:sym typeface="+mn-lt"/>
            </a:endParaRPr>
          </a:p>
        </p:txBody>
      </p:sp>
      <p:sp>
        <p:nvSpPr>
          <p:cNvPr id="33" name="稻壳天启设计原创模板"/>
          <p:cNvSpPr/>
          <p:nvPr/>
        </p:nvSpPr>
        <p:spPr>
          <a:xfrm>
            <a:off x="7320106" y="6074907"/>
            <a:ext cx="478005" cy="478005"/>
          </a:xfrm>
          <a:prstGeom prst="ellipse">
            <a:avLst/>
          </a:prstGeom>
          <a:solidFill>
            <a:srgbClr val="9699C5"/>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latin typeface="Arial" panose="020B0604020202020204" pitchFamily="34" charset="0"/>
              <a:ea typeface="Arial" panose="020B0604020202020204" pitchFamily="34" charset="0"/>
              <a:cs typeface="Arial" panose="020B0604020202020204" pitchFamily="34" charset="0"/>
              <a:sym typeface="+mn-lt"/>
            </a:endParaRPr>
          </a:p>
        </p:txBody>
      </p:sp>
      <p:sp>
        <p:nvSpPr>
          <p:cNvPr id="42" name="稻壳天启设计原创模板"/>
          <p:cNvSpPr>
            <a:spLocks noChangeAspect="1" noChangeArrowheads="1"/>
          </p:cNvSpPr>
          <p:nvPr/>
        </p:nvSpPr>
        <p:spPr bwMode="auto">
          <a:xfrm>
            <a:off x="7304745" y="2753471"/>
            <a:ext cx="217896" cy="260788"/>
          </a:xfrm>
          <a:custGeom>
            <a:avLst/>
            <a:gdLst>
              <a:gd name="connsiteX0" fmla="*/ 206367 w 449768"/>
              <a:gd name="connsiteY0" fmla="*/ 423375 h 538305"/>
              <a:gd name="connsiteX1" fmla="*/ 208536 w 449768"/>
              <a:gd name="connsiteY1" fmla="*/ 434347 h 538305"/>
              <a:gd name="connsiteX2" fmla="*/ 136133 w 449768"/>
              <a:gd name="connsiteY2" fmla="*/ 527584 h 538305"/>
              <a:gd name="connsiteX3" fmla="*/ 120760 w 449768"/>
              <a:gd name="connsiteY3" fmla="*/ 517169 h 538305"/>
              <a:gd name="connsiteX4" fmla="*/ 192667 w 449768"/>
              <a:gd name="connsiteY4" fmla="*/ 423933 h 538305"/>
              <a:gd name="connsiteX5" fmla="*/ 206367 w 449768"/>
              <a:gd name="connsiteY5" fmla="*/ 423375 h 538305"/>
              <a:gd name="connsiteX6" fmla="*/ 158371 w 449768"/>
              <a:gd name="connsiteY6" fmla="*/ 386315 h 538305"/>
              <a:gd name="connsiteX7" fmla="*/ 160292 w 449768"/>
              <a:gd name="connsiteY7" fmla="*/ 397002 h 538305"/>
              <a:gd name="connsiteX8" fmla="*/ 51725 w 449768"/>
              <a:gd name="connsiteY8" fmla="*/ 536376 h 538305"/>
              <a:gd name="connsiteX9" fmla="*/ 41315 w 449768"/>
              <a:gd name="connsiteY9" fmla="*/ 525997 h 538305"/>
              <a:gd name="connsiteX10" fmla="*/ 144924 w 449768"/>
              <a:gd name="connsiteY10" fmla="*/ 387118 h 538305"/>
              <a:gd name="connsiteX11" fmla="*/ 158371 w 449768"/>
              <a:gd name="connsiteY11" fmla="*/ 386315 h 538305"/>
              <a:gd name="connsiteX12" fmla="*/ 112005 w 449768"/>
              <a:gd name="connsiteY12" fmla="*/ 349971 h 538305"/>
              <a:gd name="connsiteX13" fmla="*/ 113740 w 449768"/>
              <a:gd name="connsiteY13" fmla="*/ 362927 h 538305"/>
              <a:gd name="connsiteX14" fmla="*/ 41338 w 449768"/>
              <a:gd name="connsiteY14" fmla="*/ 455221 h 538305"/>
              <a:gd name="connsiteX15" fmla="*/ 25965 w 449768"/>
              <a:gd name="connsiteY15" fmla="*/ 444857 h 538305"/>
              <a:gd name="connsiteX16" fmla="*/ 98367 w 449768"/>
              <a:gd name="connsiteY16" fmla="*/ 352562 h 538305"/>
              <a:gd name="connsiteX17" fmla="*/ 112005 w 449768"/>
              <a:gd name="connsiteY17" fmla="*/ 349971 h 538305"/>
              <a:gd name="connsiteX18" fmla="*/ 287508 w 449768"/>
              <a:gd name="connsiteY18" fmla="*/ 153269 h 538305"/>
              <a:gd name="connsiteX19" fmla="*/ 261020 w 449768"/>
              <a:gd name="connsiteY19" fmla="*/ 165441 h 538305"/>
              <a:gd name="connsiteX20" fmla="*/ 255548 w 449768"/>
              <a:gd name="connsiteY20" fmla="*/ 175874 h 538305"/>
              <a:gd name="connsiteX21" fmla="*/ 276441 w 449768"/>
              <a:gd name="connsiteY21" fmla="*/ 232511 h 538305"/>
              <a:gd name="connsiteX22" fmla="*/ 328174 w 449768"/>
              <a:gd name="connsiteY22" fmla="*/ 227543 h 538305"/>
              <a:gd name="connsiteX23" fmla="*/ 333645 w 449768"/>
              <a:gd name="connsiteY23" fmla="*/ 217110 h 538305"/>
              <a:gd name="connsiteX24" fmla="*/ 317727 w 449768"/>
              <a:gd name="connsiteY24" fmla="*/ 160472 h 538305"/>
              <a:gd name="connsiteX25" fmla="*/ 287508 w 449768"/>
              <a:gd name="connsiteY25" fmla="*/ 153269 h 538305"/>
              <a:gd name="connsiteX26" fmla="*/ 437111 w 449768"/>
              <a:gd name="connsiteY26" fmla="*/ 0 h 538305"/>
              <a:gd name="connsiteX27" fmla="*/ 442086 w 449768"/>
              <a:gd name="connsiteY27" fmla="*/ 0 h 538305"/>
              <a:gd name="connsiteX28" fmla="*/ 447557 w 449768"/>
              <a:gd name="connsiteY28" fmla="*/ 4968 h 538305"/>
              <a:gd name="connsiteX29" fmla="*/ 447557 w 449768"/>
              <a:gd name="connsiteY29" fmla="*/ 9937 h 538305"/>
              <a:gd name="connsiteX30" fmla="*/ 447557 w 449768"/>
              <a:gd name="connsiteY30" fmla="*/ 20370 h 538305"/>
              <a:gd name="connsiteX31" fmla="*/ 447557 w 449768"/>
              <a:gd name="connsiteY31" fmla="*/ 46204 h 538305"/>
              <a:gd name="connsiteX32" fmla="*/ 442086 w 449768"/>
              <a:gd name="connsiteY32" fmla="*/ 103338 h 538305"/>
              <a:gd name="connsiteX33" fmla="*/ 442086 w 449768"/>
              <a:gd name="connsiteY33" fmla="*/ 113771 h 538305"/>
              <a:gd name="connsiteX34" fmla="*/ 437111 w 449768"/>
              <a:gd name="connsiteY34" fmla="*/ 134141 h 538305"/>
              <a:gd name="connsiteX35" fmla="*/ 421194 w 449768"/>
              <a:gd name="connsiteY35" fmla="*/ 175874 h 538305"/>
              <a:gd name="connsiteX36" fmla="*/ 354040 w 449768"/>
              <a:gd name="connsiteY36" fmla="*/ 289645 h 538305"/>
              <a:gd name="connsiteX37" fmla="*/ 344091 w 449768"/>
              <a:gd name="connsiteY37" fmla="*/ 325913 h 538305"/>
              <a:gd name="connsiteX38" fmla="*/ 276441 w 449768"/>
              <a:gd name="connsiteY38" fmla="*/ 506754 h 538305"/>
              <a:gd name="connsiteX39" fmla="*/ 261020 w 449768"/>
              <a:gd name="connsiteY39" fmla="*/ 496321 h 538305"/>
              <a:gd name="connsiteX40" fmla="*/ 17278 w 449768"/>
              <a:gd name="connsiteY40" fmla="*/ 310511 h 538305"/>
              <a:gd name="connsiteX41" fmla="*/ 1858 w 449768"/>
              <a:gd name="connsiteY41" fmla="*/ 289645 h 538305"/>
              <a:gd name="connsiteX42" fmla="*/ 162528 w 449768"/>
              <a:gd name="connsiteY42" fmla="*/ 186307 h 538305"/>
              <a:gd name="connsiteX43" fmla="*/ 193369 w 449768"/>
              <a:gd name="connsiteY43" fmla="*/ 165441 h 538305"/>
              <a:gd name="connsiteX44" fmla="*/ 312753 w 449768"/>
              <a:gd name="connsiteY44" fmla="*/ 51669 h 538305"/>
              <a:gd name="connsiteX45" fmla="*/ 400799 w 449768"/>
              <a:gd name="connsiteY45" fmla="*/ 9937 h 538305"/>
              <a:gd name="connsiteX46" fmla="*/ 426665 w 449768"/>
              <a:gd name="connsiteY46" fmla="*/ 4968 h 538305"/>
              <a:gd name="connsiteX47" fmla="*/ 437111 w 449768"/>
              <a:gd name="connsiteY47" fmla="*/ 0 h 53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49768" h="538305">
                <a:moveTo>
                  <a:pt x="206367" y="423375"/>
                </a:moveTo>
                <a:cubicBezTo>
                  <a:pt x="209652" y="425297"/>
                  <a:pt x="211016" y="429140"/>
                  <a:pt x="208536" y="434347"/>
                </a:cubicBezTo>
                <a:cubicBezTo>
                  <a:pt x="198122" y="460136"/>
                  <a:pt x="172335" y="506754"/>
                  <a:pt x="136133" y="527584"/>
                </a:cubicBezTo>
                <a:cubicBezTo>
                  <a:pt x="125719" y="532543"/>
                  <a:pt x="115305" y="527584"/>
                  <a:pt x="120760" y="517169"/>
                </a:cubicBezTo>
                <a:cubicBezTo>
                  <a:pt x="130678" y="491380"/>
                  <a:pt x="151507" y="450217"/>
                  <a:pt x="192667" y="423933"/>
                </a:cubicBezTo>
                <a:cubicBezTo>
                  <a:pt x="197874" y="421453"/>
                  <a:pt x="203081" y="421453"/>
                  <a:pt x="206367" y="423375"/>
                </a:cubicBezTo>
                <a:close/>
                <a:moveTo>
                  <a:pt x="158371" y="386315"/>
                </a:moveTo>
                <a:cubicBezTo>
                  <a:pt x="161532" y="388230"/>
                  <a:pt x="162771" y="392060"/>
                  <a:pt x="160292" y="397002"/>
                </a:cubicBezTo>
                <a:cubicBezTo>
                  <a:pt x="144924" y="433081"/>
                  <a:pt x="113693" y="500297"/>
                  <a:pt x="51725" y="536376"/>
                </a:cubicBezTo>
                <a:cubicBezTo>
                  <a:pt x="41315" y="541318"/>
                  <a:pt x="36357" y="536376"/>
                  <a:pt x="41315" y="525997"/>
                </a:cubicBezTo>
                <a:cubicBezTo>
                  <a:pt x="51725" y="489918"/>
                  <a:pt x="82957" y="422702"/>
                  <a:pt x="144924" y="387118"/>
                </a:cubicBezTo>
                <a:cubicBezTo>
                  <a:pt x="150130" y="384399"/>
                  <a:pt x="155211" y="384399"/>
                  <a:pt x="158371" y="386315"/>
                </a:cubicBezTo>
                <a:close/>
                <a:moveTo>
                  <a:pt x="112005" y="349971"/>
                </a:moveTo>
                <a:cubicBezTo>
                  <a:pt x="115228" y="352562"/>
                  <a:pt x="116468" y="357744"/>
                  <a:pt x="113740" y="362927"/>
                </a:cubicBezTo>
                <a:cubicBezTo>
                  <a:pt x="103326" y="388591"/>
                  <a:pt x="77539" y="429556"/>
                  <a:pt x="41338" y="455221"/>
                </a:cubicBezTo>
                <a:cubicBezTo>
                  <a:pt x="25965" y="460157"/>
                  <a:pt x="21006" y="455221"/>
                  <a:pt x="25965" y="444857"/>
                </a:cubicBezTo>
                <a:cubicBezTo>
                  <a:pt x="36379" y="419192"/>
                  <a:pt x="57207" y="378227"/>
                  <a:pt x="98367" y="352562"/>
                </a:cubicBezTo>
                <a:cubicBezTo>
                  <a:pt x="103574" y="347380"/>
                  <a:pt x="108781" y="347380"/>
                  <a:pt x="112005" y="349971"/>
                </a:cubicBezTo>
                <a:close/>
                <a:moveTo>
                  <a:pt x="287508" y="153269"/>
                </a:moveTo>
                <a:cubicBezTo>
                  <a:pt x="277809" y="153890"/>
                  <a:pt x="268730" y="157740"/>
                  <a:pt x="261020" y="165441"/>
                </a:cubicBezTo>
                <a:cubicBezTo>
                  <a:pt x="261020" y="170409"/>
                  <a:pt x="261020" y="170409"/>
                  <a:pt x="255548" y="175874"/>
                </a:cubicBezTo>
                <a:cubicBezTo>
                  <a:pt x="245600" y="196243"/>
                  <a:pt x="250574" y="222575"/>
                  <a:pt x="276441" y="232511"/>
                </a:cubicBezTo>
                <a:cubicBezTo>
                  <a:pt x="291861" y="242944"/>
                  <a:pt x="317727" y="242944"/>
                  <a:pt x="328174" y="227543"/>
                </a:cubicBezTo>
                <a:cubicBezTo>
                  <a:pt x="333645" y="222575"/>
                  <a:pt x="333645" y="222575"/>
                  <a:pt x="333645" y="217110"/>
                </a:cubicBezTo>
                <a:cubicBezTo>
                  <a:pt x="349066" y="196243"/>
                  <a:pt x="338620" y="170409"/>
                  <a:pt x="317727" y="160472"/>
                </a:cubicBezTo>
                <a:cubicBezTo>
                  <a:pt x="307530" y="155256"/>
                  <a:pt x="297208" y="152648"/>
                  <a:pt x="287508" y="153269"/>
                </a:cubicBezTo>
                <a:close/>
                <a:moveTo>
                  <a:pt x="437111" y="0"/>
                </a:moveTo>
                <a:lnTo>
                  <a:pt x="442086" y="0"/>
                </a:lnTo>
                <a:cubicBezTo>
                  <a:pt x="447557" y="0"/>
                  <a:pt x="452532" y="0"/>
                  <a:pt x="447557" y="4968"/>
                </a:cubicBezTo>
                <a:lnTo>
                  <a:pt x="447557" y="9937"/>
                </a:lnTo>
                <a:cubicBezTo>
                  <a:pt x="452532" y="15402"/>
                  <a:pt x="447557" y="15402"/>
                  <a:pt x="447557" y="20370"/>
                </a:cubicBezTo>
                <a:cubicBezTo>
                  <a:pt x="447557" y="25835"/>
                  <a:pt x="447557" y="36268"/>
                  <a:pt x="447557" y="46204"/>
                </a:cubicBezTo>
                <a:cubicBezTo>
                  <a:pt x="447557" y="62102"/>
                  <a:pt x="447557" y="82472"/>
                  <a:pt x="442086" y="103338"/>
                </a:cubicBezTo>
                <a:cubicBezTo>
                  <a:pt x="442086" y="108306"/>
                  <a:pt x="442086" y="108306"/>
                  <a:pt x="442086" y="113771"/>
                </a:cubicBezTo>
                <a:cubicBezTo>
                  <a:pt x="437111" y="124205"/>
                  <a:pt x="437111" y="129173"/>
                  <a:pt x="437111" y="134141"/>
                </a:cubicBezTo>
                <a:cubicBezTo>
                  <a:pt x="431640" y="150039"/>
                  <a:pt x="426665" y="165441"/>
                  <a:pt x="421194" y="175874"/>
                </a:cubicBezTo>
                <a:cubicBezTo>
                  <a:pt x="406271" y="212141"/>
                  <a:pt x="385378" y="248409"/>
                  <a:pt x="354040" y="289645"/>
                </a:cubicBezTo>
                <a:cubicBezTo>
                  <a:pt x="349066" y="294613"/>
                  <a:pt x="344091" y="315479"/>
                  <a:pt x="344091" y="325913"/>
                </a:cubicBezTo>
                <a:cubicBezTo>
                  <a:pt x="354040" y="367148"/>
                  <a:pt x="359512" y="460053"/>
                  <a:pt x="276441" y="506754"/>
                </a:cubicBezTo>
                <a:cubicBezTo>
                  <a:pt x="265994" y="517187"/>
                  <a:pt x="255548" y="512219"/>
                  <a:pt x="261020" y="496321"/>
                </a:cubicBezTo>
                <a:cubicBezTo>
                  <a:pt x="261020" y="439684"/>
                  <a:pt x="240128" y="305046"/>
                  <a:pt x="17278" y="310511"/>
                </a:cubicBezTo>
                <a:cubicBezTo>
                  <a:pt x="1858" y="310511"/>
                  <a:pt x="-3117" y="300078"/>
                  <a:pt x="1858" y="289645"/>
                </a:cubicBezTo>
                <a:cubicBezTo>
                  <a:pt x="17278" y="253377"/>
                  <a:pt x="59062" y="180842"/>
                  <a:pt x="162528" y="186307"/>
                </a:cubicBezTo>
                <a:cubicBezTo>
                  <a:pt x="172975" y="186307"/>
                  <a:pt x="188395" y="175874"/>
                  <a:pt x="193369" y="165441"/>
                </a:cubicBezTo>
                <a:cubicBezTo>
                  <a:pt x="214261" y="139606"/>
                  <a:pt x="250574" y="87937"/>
                  <a:pt x="312753" y="51669"/>
                </a:cubicBezTo>
                <a:cubicBezTo>
                  <a:pt x="349066" y="25835"/>
                  <a:pt x="379907" y="15402"/>
                  <a:pt x="400799" y="9937"/>
                </a:cubicBezTo>
                <a:cubicBezTo>
                  <a:pt x="416219" y="9937"/>
                  <a:pt x="426665" y="9937"/>
                  <a:pt x="426665" y="4968"/>
                </a:cubicBezTo>
                <a:cubicBezTo>
                  <a:pt x="431640" y="4968"/>
                  <a:pt x="431640" y="0"/>
                  <a:pt x="437111" y="0"/>
                </a:cubicBezTo>
                <a:close/>
              </a:path>
            </a:pathLst>
          </a:custGeom>
          <a:solidFill>
            <a:schemeClr val="bg1"/>
          </a:solidFill>
          <a:ln>
            <a:noFill/>
          </a:ln>
          <a:effectLst/>
        </p:spPr>
        <p:txBody>
          <a:bodyPr wrap="square" anchor="ctr">
            <a:noAutofit/>
          </a:bodyPr>
          <a:lstStyle/>
          <a:p>
            <a:pPr>
              <a:defRPr/>
            </a:pPr>
            <a:endParaRPr lang="en-US" sz="2400" dirty="0">
              <a:cs typeface="+mn-ea"/>
              <a:sym typeface="+mn-lt"/>
            </a:endParaRPr>
          </a:p>
        </p:txBody>
      </p:sp>
      <p:grpSp>
        <p:nvGrpSpPr>
          <p:cNvPr id="43" name="稻壳天启设计原创模板"/>
          <p:cNvGrpSpPr>
            <a:grpSpLocks noChangeAspect="1"/>
          </p:cNvGrpSpPr>
          <p:nvPr/>
        </p:nvGrpSpPr>
        <p:grpSpPr bwMode="auto">
          <a:xfrm>
            <a:off x="7320049" y="4864618"/>
            <a:ext cx="273648" cy="273719"/>
            <a:chOff x="3062288" y="3998912"/>
            <a:chExt cx="412750" cy="412750"/>
          </a:xfrm>
          <a:solidFill>
            <a:schemeClr val="bg1"/>
          </a:solidFill>
        </p:grpSpPr>
        <p:sp>
          <p:nvSpPr>
            <p:cNvPr id="44" name="稻壳天启设计原创模板"/>
            <p:cNvSpPr>
              <a:spLocks noChangeArrowheads="1"/>
            </p:cNvSpPr>
            <p:nvPr/>
          </p:nvSpPr>
          <p:spPr bwMode="auto">
            <a:xfrm>
              <a:off x="3062288" y="3998912"/>
              <a:ext cx="328612" cy="315912"/>
            </a:xfrm>
            <a:custGeom>
              <a:avLst/>
              <a:gdLst>
                <a:gd name="T0" fmla="*/ 911 w 912"/>
                <a:gd name="T1" fmla="*/ 242 h 879"/>
                <a:gd name="T2" fmla="*/ 594 w 912"/>
                <a:gd name="T3" fmla="*/ 33 h 879"/>
                <a:gd name="T4" fmla="*/ 75 w 912"/>
                <a:gd name="T5" fmla="*/ 435 h 879"/>
                <a:gd name="T6" fmla="*/ 242 w 912"/>
                <a:gd name="T7" fmla="*/ 878 h 879"/>
                <a:gd name="T8" fmla="*/ 343 w 912"/>
                <a:gd name="T9" fmla="*/ 819 h 879"/>
                <a:gd name="T10" fmla="*/ 911 w 912"/>
                <a:gd name="T11" fmla="*/ 242 h 879"/>
                <a:gd name="T12" fmla="*/ 451 w 912"/>
                <a:gd name="T13" fmla="*/ 226 h 879"/>
                <a:gd name="T14" fmla="*/ 577 w 912"/>
                <a:gd name="T15" fmla="*/ 125 h 879"/>
                <a:gd name="T16" fmla="*/ 669 w 912"/>
                <a:gd name="T17" fmla="*/ 251 h 879"/>
                <a:gd name="T18" fmla="*/ 543 w 912"/>
                <a:gd name="T19" fmla="*/ 351 h 879"/>
                <a:gd name="T20" fmla="*/ 451 w 912"/>
                <a:gd name="T21" fmla="*/ 226 h 879"/>
                <a:gd name="T22" fmla="*/ 226 w 912"/>
                <a:gd name="T23" fmla="*/ 343 h 879"/>
                <a:gd name="T24" fmla="*/ 318 w 912"/>
                <a:gd name="T25" fmla="*/ 276 h 879"/>
                <a:gd name="T26" fmla="*/ 385 w 912"/>
                <a:gd name="T27" fmla="*/ 368 h 879"/>
                <a:gd name="T28" fmla="*/ 293 w 912"/>
                <a:gd name="T29" fmla="*/ 435 h 879"/>
                <a:gd name="T30" fmla="*/ 226 w 912"/>
                <a:gd name="T31" fmla="*/ 343 h 879"/>
                <a:gd name="T32" fmla="*/ 251 w 912"/>
                <a:gd name="T33" fmla="*/ 710 h 879"/>
                <a:gd name="T34" fmla="*/ 176 w 912"/>
                <a:gd name="T35" fmla="*/ 618 h 879"/>
                <a:gd name="T36" fmla="*/ 267 w 912"/>
                <a:gd name="T37" fmla="*/ 552 h 879"/>
                <a:gd name="T38" fmla="*/ 343 w 912"/>
                <a:gd name="T39" fmla="*/ 644 h 879"/>
                <a:gd name="T40" fmla="*/ 251 w 912"/>
                <a:gd name="T41" fmla="*/ 710 h 879"/>
                <a:gd name="T42" fmla="*/ 251 w 912"/>
                <a:gd name="T43" fmla="*/ 710 h 879"/>
                <a:gd name="T44" fmla="*/ 251 w 912"/>
                <a:gd name="T45" fmla="*/ 710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12" h="879">
                  <a:moveTo>
                    <a:pt x="911" y="242"/>
                  </a:moveTo>
                  <a:cubicBezTo>
                    <a:pt x="844" y="134"/>
                    <a:pt x="727" y="50"/>
                    <a:pt x="594" y="33"/>
                  </a:cubicBezTo>
                  <a:cubicBezTo>
                    <a:pt x="343" y="0"/>
                    <a:pt x="134" y="184"/>
                    <a:pt x="75" y="435"/>
                  </a:cubicBezTo>
                  <a:cubicBezTo>
                    <a:pt x="0" y="761"/>
                    <a:pt x="84" y="869"/>
                    <a:pt x="242" y="878"/>
                  </a:cubicBezTo>
                  <a:cubicBezTo>
                    <a:pt x="267" y="853"/>
                    <a:pt x="309" y="828"/>
                    <a:pt x="343" y="819"/>
                  </a:cubicBezTo>
                  <a:lnTo>
                    <a:pt x="911" y="242"/>
                  </a:lnTo>
                  <a:close/>
                  <a:moveTo>
                    <a:pt x="451" y="226"/>
                  </a:moveTo>
                  <a:cubicBezTo>
                    <a:pt x="460" y="167"/>
                    <a:pt x="518" y="117"/>
                    <a:pt x="577" y="125"/>
                  </a:cubicBezTo>
                  <a:cubicBezTo>
                    <a:pt x="635" y="134"/>
                    <a:pt x="677" y="192"/>
                    <a:pt x="669" y="251"/>
                  </a:cubicBezTo>
                  <a:cubicBezTo>
                    <a:pt x="660" y="317"/>
                    <a:pt x="610" y="359"/>
                    <a:pt x="543" y="351"/>
                  </a:cubicBezTo>
                  <a:cubicBezTo>
                    <a:pt x="485" y="343"/>
                    <a:pt x="443" y="284"/>
                    <a:pt x="451" y="226"/>
                  </a:cubicBezTo>
                  <a:close/>
                  <a:moveTo>
                    <a:pt x="226" y="343"/>
                  </a:moveTo>
                  <a:cubicBezTo>
                    <a:pt x="226" y="301"/>
                    <a:pt x="267" y="267"/>
                    <a:pt x="318" y="276"/>
                  </a:cubicBezTo>
                  <a:cubicBezTo>
                    <a:pt x="359" y="284"/>
                    <a:pt x="393" y="326"/>
                    <a:pt x="385" y="368"/>
                  </a:cubicBezTo>
                  <a:cubicBezTo>
                    <a:pt x="376" y="409"/>
                    <a:pt x="334" y="443"/>
                    <a:pt x="293" y="435"/>
                  </a:cubicBezTo>
                  <a:cubicBezTo>
                    <a:pt x="251" y="435"/>
                    <a:pt x="217" y="393"/>
                    <a:pt x="226" y="343"/>
                  </a:cubicBezTo>
                  <a:close/>
                  <a:moveTo>
                    <a:pt x="251" y="710"/>
                  </a:moveTo>
                  <a:cubicBezTo>
                    <a:pt x="200" y="710"/>
                    <a:pt x="167" y="669"/>
                    <a:pt x="176" y="618"/>
                  </a:cubicBezTo>
                  <a:cubicBezTo>
                    <a:pt x="184" y="577"/>
                    <a:pt x="226" y="543"/>
                    <a:pt x="267" y="552"/>
                  </a:cubicBezTo>
                  <a:cubicBezTo>
                    <a:pt x="318" y="560"/>
                    <a:pt x="343" y="602"/>
                    <a:pt x="343" y="644"/>
                  </a:cubicBezTo>
                  <a:cubicBezTo>
                    <a:pt x="334" y="685"/>
                    <a:pt x="293" y="719"/>
                    <a:pt x="251" y="710"/>
                  </a:cubicBezTo>
                  <a:close/>
                  <a:moveTo>
                    <a:pt x="251" y="710"/>
                  </a:moveTo>
                  <a:lnTo>
                    <a:pt x="251" y="710"/>
                  </a:lnTo>
                  <a:close/>
                </a:path>
              </a:pathLst>
            </a:custGeom>
            <a:grpFill/>
            <a:ln>
              <a:noFill/>
            </a:ln>
            <a:effectLst/>
          </p:spPr>
          <p:txBody>
            <a:bodyPr wrap="none" anchor="ctr"/>
            <a:lstStyle/>
            <a:p>
              <a:pPr>
                <a:defRPr/>
              </a:pPr>
              <a:endParaRPr lang="en-US" sz="2400" dirty="0">
                <a:cs typeface="+mn-ea"/>
                <a:sym typeface="+mn-lt"/>
              </a:endParaRPr>
            </a:p>
          </p:txBody>
        </p:sp>
        <p:sp>
          <p:nvSpPr>
            <p:cNvPr id="45" name="稻壳天启设计原创模板"/>
            <p:cNvSpPr>
              <a:spLocks noChangeArrowheads="1"/>
            </p:cNvSpPr>
            <p:nvPr/>
          </p:nvSpPr>
          <p:spPr bwMode="auto">
            <a:xfrm>
              <a:off x="3270250" y="4052887"/>
              <a:ext cx="204788" cy="223837"/>
            </a:xfrm>
            <a:custGeom>
              <a:avLst/>
              <a:gdLst>
                <a:gd name="T0" fmla="*/ 142 w 569"/>
                <a:gd name="T1" fmla="*/ 619 h 620"/>
                <a:gd name="T2" fmla="*/ 150 w 569"/>
                <a:gd name="T3" fmla="*/ 611 h 620"/>
                <a:gd name="T4" fmla="*/ 568 w 569"/>
                <a:gd name="T5" fmla="*/ 67 h 620"/>
                <a:gd name="T6" fmla="*/ 543 w 569"/>
                <a:gd name="T7" fmla="*/ 25 h 620"/>
                <a:gd name="T8" fmla="*/ 493 w 569"/>
                <a:gd name="T9" fmla="*/ 17 h 620"/>
                <a:gd name="T10" fmla="*/ 8 w 569"/>
                <a:gd name="T11" fmla="*/ 485 h 620"/>
                <a:gd name="T12" fmla="*/ 0 w 569"/>
                <a:gd name="T13" fmla="*/ 494 h 620"/>
                <a:gd name="T14" fmla="*/ 142 w 569"/>
                <a:gd name="T15" fmla="*/ 619 h 620"/>
                <a:gd name="T16" fmla="*/ 142 w 569"/>
                <a:gd name="T17" fmla="*/ 619 h 620"/>
                <a:gd name="T18" fmla="*/ 142 w 569"/>
                <a:gd name="T19" fmla="*/ 61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9" h="620">
                  <a:moveTo>
                    <a:pt x="142" y="619"/>
                  </a:moveTo>
                  <a:cubicBezTo>
                    <a:pt x="150" y="611"/>
                    <a:pt x="150" y="611"/>
                    <a:pt x="150" y="611"/>
                  </a:cubicBezTo>
                  <a:cubicBezTo>
                    <a:pt x="568" y="67"/>
                    <a:pt x="568" y="67"/>
                    <a:pt x="568" y="67"/>
                  </a:cubicBezTo>
                  <a:cubicBezTo>
                    <a:pt x="568" y="59"/>
                    <a:pt x="560" y="42"/>
                    <a:pt x="543" y="25"/>
                  </a:cubicBezTo>
                  <a:cubicBezTo>
                    <a:pt x="518" y="0"/>
                    <a:pt x="493" y="17"/>
                    <a:pt x="493" y="17"/>
                  </a:cubicBezTo>
                  <a:cubicBezTo>
                    <a:pt x="8" y="485"/>
                    <a:pt x="8" y="485"/>
                    <a:pt x="8" y="485"/>
                  </a:cubicBezTo>
                  <a:cubicBezTo>
                    <a:pt x="0" y="494"/>
                    <a:pt x="0" y="494"/>
                    <a:pt x="0" y="494"/>
                  </a:cubicBezTo>
                  <a:lnTo>
                    <a:pt x="142" y="619"/>
                  </a:lnTo>
                  <a:close/>
                  <a:moveTo>
                    <a:pt x="142" y="619"/>
                  </a:moveTo>
                  <a:lnTo>
                    <a:pt x="142" y="619"/>
                  </a:lnTo>
                  <a:close/>
                </a:path>
              </a:pathLst>
            </a:custGeom>
            <a:grpFill/>
            <a:ln>
              <a:noFill/>
            </a:ln>
            <a:effectLst/>
          </p:spPr>
          <p:txBody>
            <a:bodyPr wrap="none" anchor="ctr"/>
            <a:lstStyle/>
            <a:p>
              <a:pPr>
                <a:defRPr/>
              </a:pPr>
              <a:endParaRPr lang="en-US" sz="2400" dirty="0">
                <a:cs typeface="+mn-ea"/>
                <a:sym typeface="+mn-lt"/>
              </a:endParaRPr>
            </a:p>
          </p:txBody>
        </p:sp>
        <p:sp>
          <p:nvSpPr>
            <p:cNvPr id="46" name="稻壳天启设计原创模板"/>
            <p:cNvSpPr>
              <a:spLocks noChangeArrowheads="1"/>
            </p:cNvSpPr>
            <p:nvPr/>
          </p:nvSpPr>
          <p:spPr bwMode="auto">
            <a:xfrm>
              <a:off x="3209925" y="4241799"/>
              <a:ext cx="103188" cy="103188"/>
            </a:xfrm>
            <a:custGeom>
              <a:avLst/>
              <a:gdLst>
                <a:gd name="T0" fmla="*/ 143 w 286"/>
                <a:gd name="T1" fmla="*/ 284 h 285"/>
                <a:gd name="T2" fmla="*/ 151 w 286"/>
                <a:gd name="T3" fmla="*/ 268 h 285"/>
                <a:gd name="T4" fmla="*/ 285 w 286"/>
                <a:gd name="T5" fmla="*/ 125 h 285"/>
                <a:gd name="T6" fmla="*/ 143 w 286"/>
                <a:gd name="T7" fmla="*/ 0 h 285"/>
                <a:gd name="T8" fmla="*/ 9 w 286"/>
                <a:gd name="T9" fmla="*/ 142 h 285"/>
                <a:gd name="T10" fmla="*/ 0 w 286"/>
                <a:gd name="T11" fmla="*/ 151 h 285"/>
                <a:gd name="T12" fmla="*/ 143 w 286"/>
                <a:gd name="T13" fmla="*/ 284 h 285"/>
                <a:gd name="T14" fmla="*/ 59 w 286"/>
                <a:gd name="T15" fmla="*/ 134 h 285"/>
                <a:gd name="T16" fmla="*/ 126 w 286"/>
                <a:gd name="T17" fmla="*/ 59 h 285"/>
                <a:gd name="T18" fmla="*/ 151 w 286"/>
                <a:gd name="T19" fmla="*/ 59 h 285"/>
                <a:gd name="T20" fmla="*/ 159 w 286"/>
                <a:gd name="T21" fmla="*/ 67 h 285"/>
                <a:gd name="T22" fmla="*/ 159 w 286"/>
                <a:gd name="T23" fmla="*/ 75 h 285"/>
                <a:gd name="T24" fmla="*/ 159 w 286"/>
                <a:gd name="T25" fmla="*/ 92 h 285"/>
                <a:gd name="T26" fmla="*/ 92 w 286"/>
                <a:gd name="T27" fmla="*/ 159 h 285"/>
                <a:gd name="T28" fmla="*/ 68 w 286"/>
                <a:gd name="T29" fmla="*/ 167 h 285"/>
                <a:gd name="T30" fmla="*/ 59 w 286"/>
                <a:gd name="T31" fmla="*/ 159 h 285"/>
                <a:gd name="T32" fmla="*/ 59 w 286"/>
                <a:gd name="T33" fmla="*/ 142 h 285"/>
                <a:gd name="T34" fmla="*/ 59 w 286"/>
                <a:gd name="T35" fmla="*/ 134 h 285"/>
                <a:gd name="T36" fmla="*/ 59 w 286"/>
                <a:gd name="T37" fmla="*/ 134 h 285"/>
                <a:gd name="T38" fmla="*/ 59 w 286"/>
                <a:gd name="T39" fmla="*/ 134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6" h="285">
                  <a:moveTo>
                    <a:pt x="143" y="284"/>
                  </a:moveTo>
                  <a:cubicBezTo>
                    <a:pt x="151" y="268"/>
                    <a:pt x="151" y="268"/>
                    <a:pt x="151" y="268"/>
                  </a:cubicBezTo>
                  <a:cubicBezTo>
                    <a:pt x="285" y="125"/>
                    <a:pt x="285" y="125"/>
                    <a:pt x="285" y="125"/>
                  </a:cubicBezTo>
                  <a:cubicBezTo>
                    <a:pt x="143" y="0"/>
                    <a:pt x="143" y="0"/>
                    <a:pt x="143" y="0"/>
                  </a:cubicBezTo>
                  <a:cubicBezTo>
                    <a:pt x="9" y="142"/>
                    <a:pt x="9" y="142"/>
                    <a:pt x="9" y="142"/>
                  </a:cubicBezTo>
                  <a:cubicBezTo>
                    <a:pt x="0" y="151"/>
                    <a:pt x="0" y="151"/>
                    <a:pt x="0" y="151"/>
                  </a:cubicBezTo>
                  <a:lnTo>
                    <a:pt x="143" y="284"/>
                  </a:lnTo>
                  <a:close/>
                  <a:moveTo>
                    <a:pt x="59" y="134"/>
                  </a:moveTo>
                  <a:cubicBezTo>
                    <a:pt x="126" y="59"/>
                    <a:pt x="126" y="59"/>
                    <a:pt x="126" y="59"/>
                  </a:cubicBezTo>
                  <a:cubicBezTo>
                    <a:pt x="134" y="50"/>
                    <a:pt x="143" y="50"/>
                    <a:pt x="151" y="59"/>
                  </a:cubicBezTo>
                  <a:cubicBezTo>
                    <a:pt x="159" y="67"/>
                    <a:pt x="159" y="67"/>
                    <a:pt x="159" y="67"/>
                  </a:cubicBezTo>
                  <a:lnTo>
                    <a:pt x="159" y="75"/>
                  </a:lnTo>
                  <a:cubicBezTo>
                    <a:pt x="159" y="84"/>
                    <a:pt x="159" y="84"/>
                    <a:pt x="159" y="92"/>
                  </a:cubicBezTo>
                  <a:cubicBezTo>
                    <a:pt x="92" y="159"/>
                    <a:pt x="92" y="159"/>
                    <a:pt x="92" y="159"/>
                  </a:cubicBezTo>
                  <a:cubicBezTo>
                    <a:pt x="84" y="167"/>
                    <a:pt x="76" y="167"/>
                    <a:pt x="68" y="167"/>
                  </a:cubicBezTo>
                  <a:cubicBezTo>
                    <a:pt x="59" y="159"/>
                    <a:pt x="59" y="159"/>
                    <a:pt x="59" y="159"/>
                  </a:cubicBezTo>
                  <a:cubicBezTo>
                    <a:pt x="59" y="151"/>
                    <a:pt x="59" y="151"/>
                    <a:pt x="59" y="142"/>
                  </a:cubicBezTo>
                  <a:lnTo>
                    <a:pt x="59" y="134"/>
                  </a:lnTo>
                  <a:close/>
                  <a:moveTo>
                    <a:pt x="59" y="134"/>
                  </a:moveTo>
                  <a:lnTo>
                    <a:pt x="59" y="134"/>
                  </a:lnTo>
                  <a:close/>
                </a:path>
              </a:pathLst>
            </a:custGeom>
            <a:grpFill/>
            <a:ln>
              <a:noFill/>
            </a:ln>
            <a:effectLst/>
          </p:spPr>
          <p:txBody>
            <a:bodyPr wrap="none" anchor="ctr"/>
            <a:lstStyle/>
            <a:p>
              <a:pPr>
                <a:defRPr/>
              </a:pPr>
              <a:endParaRPr lang="en-US" sz="2400" dirty="0">
                <a:cs typeface="+mn-ea"/>
                <a:sym typeface="+mn-lt"/>
              </a:endParaRPr>
            </a:p>
          </p:txBody>
        </p:sp>
        <p:sp>
          <p:nvSpPr>
            <p:cNvPr id="47" name="稻壳天启设计原创模板"/>
            <p:cNvSpPr>
              <a:spLocks noChangeArrowheads="1"/>
            </p:cNvSpPr>
            <p:nvPr/>
          </p:nvSpPr>
          <p:spPr bwMode="auto">
            <a:xfrm>
              <a:off x="3122613" y="4308474"/>
              <a:ext cx="127000" cy="103188"/>
            </a:xfrm>
            <a:custGeom>
              <a:avLst/>
              <a:gdLst>
                <a:gd name="T0" fmla="*/ 343 w 352"/>
                <a:gd name="T1" fmla="*/ 134 h 285"/>
                <a:gd name="T2" fmla="*/ 351 w 352"/>
                <a:gd name="T3" fmla="*/ 125 h 285"/>
                <a:gd name="T4" fmla="*/ 218 w 352"/>
                <a:gd name="T5" fmla="*/ 0 h 285"/>
                <a:gd name="T6" fmla="*/ 209 w 352"/>
                <a:gd name="T7" fmla="*/ 8 h 285"/>
                <a:gd name="T8" fmla="*/ 100 w 352"/>
                <a:gd name="T9" fmla="*/ 276 h 285"/>
                <a:gd name="T10" fmla="*/ 126 w 352"/>
                <a:gd name="T11" fmla="*/ 276 h 285"/>
                <a:gd name="T12" fmla="*/ 134 w 352"/>
                <a:gd name="T13" fmla="*/ 268 h 285"/>
                <a:gd name="T14" fmla="*/ 159 w 352"/>
                <a:gd name="T15" fmla="*/ 217 h 285"/>
                <a:gd name="T16" fmla="*/ 343 w 352"/>
                <a:gd name="T17" fmla="*/ 134 h 285"/>
                <a:gd name="T18" fmla="*/ 218 w 352"/>
                <a:gd name="T19" fmla="*/ 167 h 285"/>
                <a:gd name="T20" fmla="*/ 142 w 352"/>
                <a:gd name="T21" fmla="*/ 192 h 285"/>
                <a:gd name="T22" fmla="*/ 126 w 352"/>
                <a:gd name="T23" fmla="*/ 201 h 285"/>
                <a:gd name="T24" fmla="*/ 109 w 352"/>
                <a:gd name="T25" fmla="*/ 209 h 285"/>
                <a:gd name="T26" fmla="*/ 100 w 352"/>
                <a:gd name="T27" fmla="*/ 201 h 285"/>
                <a:gd name="T28" fmla="*/ 100 w 352"/>
                <a:gd name="T29" fmla="*/ 142 h 285"/>
                <a:gd name="T30" fmla="*/ 109 w 352"/>
                <a:gd name="T31" fmla="*/ 109 h 285"/>
                <a:gd name="T32" fmla="*/ 209 w 352"/>
                <a:gd name="T33" fmla="*/ 150 h 285"/>
                <a:gd name="T34" fmla="*/ 284 w 352"/>
                <a:gd name="T35" fmla="*/ 150 h 285"/>
                <a:gd name="T36" fmla="*/ 218 w 352"/>
                <a:gd name="T37" fmla="*/ 167 h 285"/>
                <a:gd name="T38" fmla="*/ 218 w 352"/>
                <a:gd name="T39" fmla="*/ 167 h 285"/>
                <a:gd name="T40" fmla="*/ 218 w 352"/>
                <a:gd name="T41" fmla="*/ 167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2" h="285">
                  <a:moveTo>
                    <a:pt x="343" y="134"/>
                  </a:moveTo>
                  <a:lnTo>
                    <a:pt x="351" y="125"/>
                  </a:lnTo>
                  <a:cubicBezTo>
                    <a:pt x="218" y="0"/>
                    <a:pt x="218" y="0"/>
                    <a:pt x="218" y="0"/>
                  </a:cubicBezTo>
                  <a:cubicBezTo>
                    <a:pt x="218" y="0"/>
                    <a:pt x="209" y="0"/>
                    <a:pt x="209" y="8"/>
                  </a:cubicBezTo>
                  <a:cubicBezTo>
                    <a:pt x="100" y="34"/>
                    <a:pt x="0" y="142"/>
                    <a:pt x="100" y="276"/>
                  </a:cubicBezTo>
                  <a:cubicBezTo>
                    <a:pt x="109" y="276"/>
                    <a:pt x="117" y="284"/>
                    <a:pt x="126" y="276"/>
                  </a:cubicBezTo>
                  <a:cubicBezTo>
                    <a:pt x="134" y="276"/>
                    <a:pt x="134" y="276"/>
                    <a:pt x="134" y="268"/>
                  </a:cubicBezTo>
                  <a:cubicBezTo>
                    <a:pt x="142" y="251"/>
                    <a:pt x="151" y="226"/>
                    <a:pt x="159" y="217"/>
                  </a:cubicBezTo>
                  <a:cubicBezTo>
                    <a:pt x="192" y="184"/>
                    <a:pt x="284" y="234"/>
                    <a:pt x="343" y="134"/>
                  </a:cubicBezTo>
                  <a:close/>
                  <a:moveTo>
                    <a:pt x="218" y="167"/>
                  </a:moveTo>
                  <a:cubicBezTo>
                    <a:pt x="184" y="167"/>
                    <a:pt x="159" y="167"/>
                    <a:pt x="142" y="192"/>
                  </a:cubicBezTo>
                  <a:cubicBezTo>
                    <a:pt x="134" y="192"/>
                    <a:pt x="134" y="201"/>
                    <a:pt x="126" y="201"/>
                  </a:cubicBezTo>
                  <a:cubicBezTo>
                    <a:pt x="126" y="209"/>
                    <a:pt x="117" y="209"/>
                    <a:pt x="109" y="209"/>
                  </a:cubicBezTo>
                  <a:lnTo>
                    <a:pt x="100" y="201"/>
                  </a:lnTo>
                  <a:cubicBezTo>
                    <a:pt x="92" y="176"/>
                    <a:pt x="92" y="159"/>
                    <a:pt x="100" y="142"/>
                  </a:cubicBezTo>
                  <a:cubicBezTo>
                    <a:pt x="100" y="125"/>
                    <a:pt x="109" y="117"/>
                    <a:pt x="109" y="109"/>
                  </a:cubicBezTo>
                  <a:cubicBezTo>
                    <a:pt x="142" y="134"/>
                    <a:pt x="167" y="150"/>
                    <a:pt x="209" y="150"/>
                  </a:cubicBezTo>
                  <a:cubicBezTo>
                    <a:pt x="234" y="142"/>
                    <a:pt x="259" y="150"/>
                    <a:pt x="284" y="150"/>
                  </a:cubicBezTo>
                  <a:cubicBezTo>
                    <a:pt x="259" y="167"/>
                    <a:pt x="234" y="167"/>
                    <a:pt x="218" y="167"/>
                  </a:cubicBezTo>
                  <a:close/>
                  <a:moveTo>
                    <a:pt x="218" y="167"/>
                  </a:moveTo>
                  <a:lnTo>
                    <a:pt x="218" y="167"/>
                  </a:lnTo>
                  <a:close/>
                </a:path>
              </a:pathLst>
            </a:custGeom>
            <a:grpFill/>
            <a:ln>
              <a:noFill/>
            </a:ln>
            <a:effectLst/>
          </p:spPr>
          <p:txBody>
            <a:bodyPr wrap="none" anchor="ctr"/>
            <a:lstStyle/>
            <a:p>
              <a:pPr>
                <a:defRPr/>
              </a:pPr>
              <a:endParaRPr lang="en-US" sz="2400" dirty="0">
                <a:cs typeface="+mn-ea"/>
                <a:sym typeface="+mn-lt"/>
              </a:endParaRPr>
            </a:p>
          </p:txBody>
        </p:sp>
      </p:grpSp>
      <p:sp>
        <p:nvSpPr>
          <p:cNvPr id="48" name="稻壳天启设计原创模板"/>
          <p:cNvSpPr>
            <a:spLocks noChangeAspect="1"/>
          </p:cNvSpPr>
          <p:nvPr/>
        </p:nvSpPr>
        <p:spPr bwMode="auto">
          <a:xfrm>
            <a:off x="7444262" y="6199034"/>
            <a:ext cx="229692" cy="22975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767" y="5419"/>
                </a:moveTo>
                <a:cubicBezTo>
                  <a:pt x="4051" y="5419"/>
                  <a:pt x="4271" y="5505"/>
                  <a:pt x="4428" y="5687"/>
                </a:cubicBezTo>
                <a:cubicBezTo>
                  <a:pt x="4586" y="5865"/>
                  <a:pt x="4701" y="6078"/>
                  <a:pt x="4766" y="6326"/>
                </a:cubicBezTo>
                <a:cubicBezTo>
                  <a:pt x="4835" y="6574"/>
                  <a:pt x="4879" y="6836"/>
                  <a:pt x="4893" y="7106"/>
                </a:cubicBezTo>
                <a:cubicBezTo>
                  <a:pt x="4910" y="7377"/>
                  <a:pt x="4917" y="7596"/>
                  <a:pt x="4917" y="7760"/>
                </a:cubicBezTo>
                <a:lnTo>
                  <a:pt x="4917" y="9856"/>
                </a:lnTo>
                <a:cubicBezTo>
                  <a:pt x="4809" y="9928"/>
                  <a:pt x="4720" y="10015"/>
                  <a:pt x="4646" y="10110"/>
                </a:cubicBezTo>
                <a:cubicBezTo>
                  <a:pt x="4574" y="10208"/>
                  <a:pt x="4468" y="10257"/>
                  <a:pt x="4329" y="10257"/>
                </a:cubicBezTo>
                <a:lnTo>
                  <a:pt x="561" y="10257"/>
                </a:lnTo>
                <a:cubicBezTo>
                  <a:pt x="439" y="10257"/>
                  <a:pt x="338" y="10208"/>
                  <a:pt x="256" y="10110"/>
                </a:cubicBezTo>
                <a:cubicBezTo>
                  <a:pt x="177" y="10015"/>
                  <a:pt x="93" y="9928"/>
                  <a:pt x="0" y="9856"/>
                </a:cubicBezTo>
                <a:lnTo>
                  <a:pt x="0" y="7760"/>
                </a:lnTo>
                <a:cubicBezTo>
                  <a:pt x="0" y="7596"/>
                  <a:pt x="4" y="7377"/>
                  <a:pt x="12" y="7106"/>
                </a:cubicBezTo>
                <a:cubicBezTo>
                  <a:pt x="19" y="6836"/>
                  <a:pt x="57" y="6574"/>
                  <a:pt x="124" y="6326"/>
                </a:cubicBezTo>
                <a:cubicBezTo>
                  <a:pt x="196" y="6078"/>
                  <a:pt x="309" y="5865"/>
                  <a:pt x="465" y="5687"/>
                </a:cubicBezTo>
                <a:cubicBezTo>
                  <a:pt x="624" y="5508"/>
                  <a:pt x="842" y="5419"/>
                  <a:pt x="1123" y="5419"/>
                </a:cubicBezTo>
                <a:cubicBezTo>
                  <a:pt x="782" y="5151"/>
                  <a:pt x="508" y="4803"/>
                  <a:pt x="304" y="4377"/>
                </a:cubicBezTo>
                <a:cubicBezTo>
                  <a:pt x="103" y="3950"/>
                  <a:pt x="0" y="3469"/>
                  <a:pt x="0" y="2937"/>
                </a:cubicBezTo>
                <a:cubicBezTo>
                  <a:pt x="0" y="2539"/>
                  <a:pt x="64" y="2162"/>
                  <a:pt x="189" y="1805"/>
                </a:cubicBezTo>
                <a:cubicBezTo>
                  <a:pt x="316" y="1448"/>
                  <a:pt x="491" y="1134"/>
                  <a:pt x="717" y="861"/>
                </a:cubicBezTo>
                <a:cubicBezTo>
                  <a:pt x="943" y="590"/>
                  <a:pt x="1207" y="380"/>
                  <a:pt x="1504" y="227"/>
                </a:cubicBezTo>
                <a:cubicBezTo>
                  <a:pt x="1804" y="77"/>
                  <a:pt x="2119" y="0"/>
                  <a:pt x="2445" y="0"/>
                </a:cubicBezTo>
                <a:cubicBezTo>
                  <a:pt x="2793" y="0"/>
                  <a:pt x="3115" y="77"/>
                  <a:pt x="3412" y="227"/>
                </a:cubicBezTo>
                <a:cubicBezTo>
                  <a:pt x="3712" y="380"/>
                  <a:pt x="3969" y="590"/>
                  <a:pt x="4188" y="861"/>
                </a:cubicBezTo>
                <a:cubicBezTo>
                  <a:pt x="4406" y="1134"/>
                  <a:pt x="4584" y="1448"/>
                  <a:pt x="4716" y="1805"/>
                </a:cubicBezTo>
                <a:cubicBezTo>
                  <a:pt x="4850" y="2162"/>
                  <a:pt x="4917" y="2539"/>
                  <a:pt x="4917" y="2937"/>
                </a:cubicBezTo>
                <a:cubicBezTo>
                  <a:pt x="4917" y="3458"/>
                  <a:pt x="4814" y="3939"/>
                  <a:pt x="4603" y="4371"/>
                </a:cubicBezTo>
                <a:cubicBezTo>
                  <a:pt x="4392" y="4800"/>
                  <a:pt x="4115" y="5151"/>
                  <a:pt x="3767" y="5419"/>
                </a:cubicBezTo>
                <a:moveTo>
                  <a:pt x="18165" y="12062"/>
                </a:moveTo>
                <a:cubicBezTo>
                  <a:pt x="18672" y="12604"/>
                  <a:pt x="19070" y="13142"/>
                  <a:pt x="19356" y="13669"/>
                </a:cubicBezTo>
                <a:cubicBezTo>
                  <a:pt x="19641" y="14196"/>
                  <a:pt x="19788" y="14801"/>
                  <a:pt x="19788" y="15480"/>
                </a:cubicBezTo>
                <a:lnTo>
                  <a:pt x="19788" y="20816"/>
                </a:lnTo>
                <a:cubicBezTo>
                  <a:pt x="19694" y="20868"/>
                  <a:pt x="19620" y="20931"/>
                  <a:pt x="19557" y="20995"/>
                </a:cubicBezTo>
                <a:cubicBezTo>
                  <a:pt x="19497" y="21061"/>
                  <a:pt x="19425" y="21122"/>
                  <a:pt x="19344" y="21191"/>
                </a:cubicBezTo>
                <a:cubicBezTo>
                  <a:pt x="19262" y="21251"/>
                  <a:pt x="19173" y="21317"/>
                  <a:pt x="19075" y="21386"/>
                </a:cubicBezTo>
                <a:cubicBezTo>
                  <a:pt x="18976" y="21455"/>
                  <a:pt x="18835" y="21528"/>
                  <a:pt x="18662" y="21599"/>
                </a:cubicBezTo>
                <a:lnTo>
                  <a:pt x="2942" y="21599"/>
                </a:lnTo>
                <a:cubicBezTo>
                  <a:pt x="2675" y="21599"/>
                  <a:pt x="2467" y="21499"/>
                  <a:pt x="2318" y="21291"/>
                </a:cubicBezTo>
                <a:cubicBezTo>
                  <a:pt x="2167" y="21081"/>
                  <a:pt x="2003" y="20926"/>
                  <a:pt x="1819" y="20816"/>
                </a:cubicBezTo>
                <a:lnTo>
                  <a:pt x="1819" y="15480"/>
                </a:lnTo>
                <a:cubicBezTo>
                  <a:pt x="1819" y="14763"/>
                  <a:pt x="1989" y="14127"/>
                  <a:pt x="2335" y="13571"/>
                </a:cubicBezTo>
                <a:cubicBezTo>
                  <a:pt x="2678" y="13018"/>
                  <a:pt x="3052" y="12511"/>
                  <a:pt x="3460" y="12062"/>
                </a:cubicBezTo>
                <a:cubicBezTo>
                  <a:pt x="3535" y="11970"/>
                  <a:pt x="3633" y="11869"/>
                  <a:pt x="3753" y="11766"/>
                </a:cubicBezTo>
                <a:cubicBezTo>
                  <a:pt x="3873" y="11659"/>
                  <a:pt x="4000" y="11590"/>
                  <a:pt x="4137" y="11553"/>
                </a:cubicBezTo>
                <a:cubicBezTo>
                  <a:pt x="4276" y="11495"/>
                  <a:pt x="4432" y="11466"/>
                  <a:pt x="4610" y="11455"/>
                </a:cubicBezTo>
                <a:cubicBezTo>
                  <a:pt x="4785" y="11446"/>
                  <a:pt x="4956" y="11423"/>
                  <a:pt x="5126" y="11388"/>
                </a:cubicBezTo>
                <a:cubicBezTo>
                  <a:pt x="5594" y="11299"/>
                  <a:pt x="6091" y="11210"/>
                  <a:pt x="6621" y="11121"/>
                </a:cubicBezTo>
                <a:cubicBezTo>
                  <a:pt x="7149" y="11034"/>
                  <a:pt x="7665" y="10945"/>
                  <a:pt x="8172" y="10853"/>
                </a:cubicBezTo>
                <a:cubicBezTo>
                  <a:pt x="7483" y="10326"/>
                  <a:pt x="6928" y="9632"/>
                  <a:pt x="6513" y="8762"/>
                </a:cubicBezTo>
                <a:cubicBezTo>
                  <a:pt x="6093" y="7896"/>
                  <a:pt x="5884" y="6940"/>
                  <a:pt x="5884" y="5903"/>
                </a:cubicBezTo>
                <a:cubicBezTo>
                  <a:pt x="5884" y="5097"/>
                  <a:pt x="6016" y="4331"/>
                  <a:pt x="6275" y="3608"/>
                </a:cubicBezTo>
                <a:cubicBezTo>
                  <a:pt x="6535" y="2885"/>
                  <a:pt x="6887" y="2260"/>
                  <a:pt x="7331" y="1733"/>
                </a:cubicBezTo>
                <a:cubicBezTo>
                  <a:pt x="7778" y="1203"/>
                  <a:pt x="8299" y="786"/>
                  <a:pt x="8894" y="472"/>
                </a:cubicBezTo>
                <a:cubicBezTo>
                  <a:pt x="9494" y="158"/>
                  <a:pt x="10125" y="3"/>
                  <a:pt x="10802" y="3"/>
                </a:cubicBezTo>
                <a:cubicBezTo>
                  <a:pt x="11476" y="3"/>
                  <a:pt x="12112" y="158"/>
                  <a:pt x="12710" y="472"/>
                </a:cubicBezTo>
                <a:cubicBezTo>
                  <a:pt x="13307" y="786"/>
                  <a:pt x="13826" y="1203"/>
                  <a:pt x="14272" y="1733"/>
                </a:cubicBezTo>
                <a:cubicBezTo>
                  <a:pt x="14716" y="2260"/>
                  <a:pt x="15067" y="2885"/>
                  <a:pt x="15328" y="3608"/>
                </a:cubicBezTo>
                <a:cubicBezTo>
                  <a:pt x="15590" y="4331"/>
                  <a:pt x="15719" y="5097"/>
                  <a:pt x="15719" y="5903"/>
                </a:cubicBezTo>
                <a:cubicBezTo>
                  <a:pt x="15719" y="6939"/>
                  <a:pt x="15513" y="7890"/>
                  <a:pt x="15100" y="8757"/>
                </a:cubicBezTo>
                <a:cubicBezTo>
                  <a:pt x="14685" y="9620"/>
                  <a:pt x="14128" y="10320"/>
                  <a:pt x="13432" y="10853"/>
                </a:cubicBezTo>
                <a:cubicBezTo>
                  <a:pt x="13936" y="10945"/>
                  <a:pt x="14452" y="11031"/>
                  <a:pt x="14978" y="11115"/>
                </a:cubicBezTo>
                <a:cubicBezTo>
                  <a:pt x="15504" y="11198"/>
                  <a:pt x="16005" y="11288"/>
                  <a:pt x="16478" y="11388"/>
                </a:cubicBezTo>
                <a:cubicBezTo>
                  <a:pt x="16653" y="11426"/>
                  <a:pt x="16826" y="11449"/>
                  <a:pt x="16994" y="11455"/>
                </a:cubicBezTo>
                <a:cubicBezTo>
                  <a:pt x="17162" y="11466"/>
                  <a:pt x="17323" y="11495"/>
                  <a:pt x="17467" y="11553"/>
                </a:cubicBezTo>
                <a:cubicBezTo>
                  <a:pt x="17603" y="11590"/>
                  <a:pt x="17731" y="11659"/>
                  <a:pt x="17851" y="11766"/>
                </a:cubicBezTo>
                <a:cubicBezTo>
                  <a:pt x="17966" y="11869"/>
                  <a:pt x="18074" y="11970"/>
                  <a:pt x="18165" y="12062"/>
                </a:cubicBezTo>
                <a:moveTo>
                  <a:pt x="20474" y="5419"/>
                </a:moveTo>
                <a:cubicBezTo>
                  <a:pt x="20757" y="5419"/>
                  <a:pt x="20973" y="5505"/>
                  <a:pt x="21124" y="5687"/>
                </a:cubicBezTo>
                <a:cubicBezTo>
                  <a:pt x="21271" y="5865"/>
                  <a:pt x="21381" y="6078"/>
                  <a:pt x="21448" y="6326"/>
                </a:cubicBezTo>
                <a:cubicBezTo>
                  <a:pt x="21520" y="6574"/>
                  <a:pt x="21561" y="6836"/>
                  <a:pt x="21576" y="7106"/>
                </a:cubicBezTo>
                <a:cubicBezTo>
                  <a:pt x="21592" y="7377"/>
                  <a:pt x="21599" y="7596"/>
                  <a:pt x="21599" y="7760"/>
                </a:cubicBezTo>
                <a:lnTo>
                  <a:pt x="21599" y="9856"/>
                </a:lnTo>
                <a:cubicBezTo>
                  <a:pt x="21508" y="9928"/>
                  <a:pt x="21422" y="10015"/>
                  <a:pt x="21340" y="10110"/>
                </a:cubicBezTo>
                <a:cubicBezTo>
                  <a:pt x="21261" y="10208"/>
                  <a:pt x="21158" y="10257"/>
                  <a:pt x="21036" y="10257"/>
                </a:cubicBezTo>
                <a:lnTo>
                  <a:pt x="17268" y="10257"/>
                </a:lnTo>
                <a:cubicBezTo>
                  <a:pt x="17131" y="10257"/>
                  <a:pt x="17023" y="10208"/>
                  <a:pt x="16953" y="10110"/>
                </a:cubicBezTo>
                <a:cubicBezTo>
                  <a:pt x="16879" y="10015"/>
                  <a:pt x="16790" y="9928"/>
                  <a:pt x="16682" y="9856"/>
                </a:cubicBezTo>
                <a:lnTo>
                  <a:pt x="16682" y="7760"/>
                </a:lnTo>
                <a:cubicBezTo>
                  <a:pt x="16682" y="7596"/>
                  <a:pt x="16692" y="7377"/>
                  <a:pt x="16706" y="7106"/>
                </a:cubicBezTo>
                <a:cubicBezTo>
                  <a:pt x="16720" y="6836"/>
                  <a:pt x="16766" y="6574"/>
                  <a:pt x="16836" y="6326"/>
                </a:cubicBezTo>
                <a:cubicBezTo>
                  <a:pt x="16912" y="6078"/>
                  <a:pt x="17023" y="5865"/>
                  <a:pt x="17183" y="5687"/>
                </a:cubicBezTo>
                <a:cubicBezTo>
                  <a:pt x="17337" y="5508"/>
                  <a:pt x="17556" y="5419"/>
                  <a:pt x="17829" y="5419"/>
                </a:cubicBezTo>
                <a:cubicBezTo>
                  <a:pt x="17488" y="5151"/>
                  <a:pt x="17210" y="4803"/>
                  <a:pt x="16999" y="4377"/>
                </a:cubicBezTo>
                <a:cubicBezTo>
                  <a:pt x="16788" y="3950"/>
                  <a:pt x="16682" y="3469"/>
                  <a:pt x="16682" y="2937"/>
                </a:cubicBezTo>
                <a:cubicBezTo>
                  <a:pt x="16682" y="2539"/>
                  <a:pt x="16744" y="2162"/>
                  <a:pt x="16872" y="1805"/>
                </a:cubicBezTo>
                <a:cubicBezTo>
                  <a:pt x="16999" y="1448"/>
                  <a:pt x="17174" y="1134"/>
                  <a:pt x="17400" y="861"/>
                </a:cubicBezTo>
                <a:cubicBezTo>
                  <a:pt x="17625" y="590"/>
                  <a:pt x="17889" y="380"/>
                  <a:pt x="18187" y="227"/>
                </a:cubicBezTo>
                <a:cubicBezTo>
                  <a:pt x="18487" y="77"/>
                  <a:pt x="18808" y="0"/>
                  <a:pt x="19152" y="0"/>
                </a:cubicBezTo>
                <a:cubicBezTo>
                  <a:pt x="19480" y="0"/>
                  <a:pt x="19795" y="77"/>
                  <a:pt x="20095" y="227"/>
                </a:cubicBezTo>
                <a:cubicBezTo>
                  <a:pt x="20395" y="380"/>
                  <a:pt x="20656" y="590"/>
                  <a:pt x="20882" y="861"/>
                </a:cubicBezTo>
                <a:cubicBezTo>
                  <a:pt x="21108" y="1134"/>
                  <a:pt x="21285" y="1448"/>
                  <a:pt x="21412" y="1805"/>
                </a:cubicBezTo>
                <a:cubicBezTo>
                  <a:pt x="21537" y="2162"/>
                  <a:pt x="21599" y="2539"/>
                  <a:pt x="21599" y="2937"/>
                </a:cubicBezTo>
                <a:cubicBezTo>
                  <a:pt x="21599" y="3458"/>
                  <a:pt x="21499" y="3939"/>
                  <a:pt x="21295" y="4371"/>
                </a:cubicBezTo>
                <a:cubicBezTo>
                  <a:pt x="21093" y="4800"/>
                  <a:pt x="20820" y="5151"/>
                  <a:pt x="20474" y="5419"/>
                </a:cubicBezTo>
              </a:path>
            </a:pathLst>
          </a:custGeom>
          <a:solidFill>
            <a:schemeClr val="bg1"/>
          </a:solidFill>
          <a:ln>
            <a:noFill/>
          </a:ln>
          <a:effectLst/>
        </p:spPr>
        <p:txBody>
          <a:bodyPr lIns="50789" tIns="50789" rIns="50789" bIns="50789" anchor="ctr"/>
          <a:lstStyle/>
          <a:p>
            <a:pPr defTabSz="457200">
              <a:defRPr/>
            </a:pPr>
            <a:endParaRPr lang="es-ES" sz="3600" dirty="0">
              <a:solidFill>
                <a:srgbClr val="44CEB9"/>
              </a:solidFill>
              <a:effectLst>
                <a:outerShdw blurRad="38100" dist="38100" dir="2700000" algn="tl">
                  <a:srgbClr val="000000"/>
                </a:outerShdw>
              </a:effectLst>
              <a:cs typeface="+mn-ea"/>
              <a:sym typeface="+mn-lt"/>
            </a:endParaRPr>
          </a:p>
        </p:txBody>
      </p:sp>
      <p:sp>
        <p:nvSpPr>
          <p:cNvPr id="31" name="文本框 30"/>
          <p:cNvSpPr txBox="1"/>
          <p:nvPr/>
        </p:nvSpPr>
        <p:spPr>
          <a:xfrm>
            <a:off x="7797800" y="2475865"/>
            <a:ext cx="4277995" cy="106045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05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Hệ thống đã hoàn thành đầy đủ các yêu cầu chức năng và phi chức năng đề ra ban đầu. Các tính năng quản lý sản phẩm, người dùng, đơn hàng, giỏ hàng, thanh toán và tìm kiếm sản phẩm đều hoạt động đúng theo yêu cầu.</a:t>
            </a:r>
          </a:p>
        </p:txBody>
      </p:sp>
      <p:sp>
        <p:nvSpPr>
          <p:cNvPr id="32" name="文本框 31"/>
          <p:cNvSpPr txBox="1"/>
          <p:nvPr/>
        </p:nvSpPr>
        <p:spPr>
          <a:xfrm rot="16200000">
            <a:off x="2055660" y="3096385"/>
            <a:ext cx="461665" cy="1750116"/>
          </a:xfrm>
          <a:prstGeom prst="rect">
            <a:avLst/>
          </a:prstGeom>
          <a:noFill/>
        </p:spPr>
        <p:txBody>
          <a:bodyPr vert="eaVert" wrap="square" rtlCol="0">
            <a:spAutoFit/>
          </a:bodyPr>
          <a:lstStyle/>
          <a:p>
            <a:r>
              <a:rPr lang="en-US" altLang="zh-CN" dirty="0">
                <a:solidFill>
                  <a:schemeClr val="bg1"/>
                </a:solidFill>
                <a:latin typeface="Arial" panose="020B0604020202020204" pitchFamily="34" charset="0"/>
                <a:ea typeface="Arial" panose="020B0604020202020204" pitchFamily="34" charset="0"/>
              </a:rPr>
              <a:t>BUSINESS</a:t>
            </a:r>
          </a:p>
        </p:txBody>
      </p:sp>
      <p:sp>
        <p:nvSpPr>
          <p:cNvPr id="34" name="文本框 33"/>
          <p:cNvSpPr txBox="1"/>
          <p:nvPr/>
        </p:nvSpPr>
        <p:spPr>
          <a:xfrm rot="16200000">
            <a:off x="3756028" y="3096386"/>
            <a:ext cx="461665" cy="1750116"/>
          </a:xfrm>
          <a:prstGeom prst="rect">
            <a:avLst/>
          </a:prstGeom>
          <a:noFill/>
        </p:spPr>
        <p:txBody>
          <a:bodyPr vert="eaVert" wrap="square" rtlCol="0">
            <a:spAutoFit/>
          </a:bodyPr>
          <a:lstStyle/>
          <a:p>
            <a:r>
              <a:rPr lang="en-US" altLang="zh-CN" dirty="0">
                <a:solidFill>
                  <a:schemeClr val="bg1"/>
                </a:solidFill>
                <a:latin typeface="Arial" panose="020B0604020202020204" pitchFamily="34" charset="0"/>
                <a:ea typeface="Arial" panose="020B0604020202020204" pitchFamily="34" charset="0"/>
              </a:rPr>
              <a:t>BUSINESS</a:t>
            </a:r>
          </a:p>
        </p:txBody>
      </p:sp>
      <p:sp>
        <p:nvSpPr>
          <p:cNvPr id="35" name="文本框 34"/>
          <p:cNvSpPr txBox="1"/>
          <p:nvPr/>
        </p:nvSpPr>
        <p:spPr>
          <a:xfrm rot="16200000">
            <a:off x="5543480" y="3096387"/>
            <a:ext cx="461665" cy="1750116"/>
          </a:xfrm>
          <a:prstGeom prst="rect">
            <a:avLst/>
          </a:prstGeom>
          <a:noFill/>
        </p:spPr>
        <p:txBody>
          <a:bodyPr vert="eaVert" wrap="square" rtlCol="0">
            <a:spAutoFit/>
          </a:bodyPr>
          <a:lstStyle/>
          <a:p>
            <a:r>
              <a:rPr lang="en-US" altLang="zh-CN" dirty="0">
                <a:solidFill>
                  <a:schemeClr val="bg1"/>
                </a:solidFill>
                <a:latin typeface="Arial" panose="020B0604020202020204" pitchFamily="34" charset="0"/>
                <a:ea typeface="Arial" panose="020B0604020202020204" pitchFamily="34" charset="0"/>
              </a:rPr>
              <a:t>BUSINESS</a:t>
            </a:r>
          </a:p>
        </p:txBody>
      </p:sp>
      <p:sp>
        <p:nvSpPr>
          <p:cNvPr id="40" name="文本框 39"/>
          <p:cNvSpPr txBox="1"/>
          <p:nvPr/>
        </p:nvSpPr>
        <p:spPr>
          <a:xfrm>
            <a:off x="7920990" y="4202430"/>
            <a:ext cx="4277995" cy="130302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Cải</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tiến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tính</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năng</a:t>
            </a:r>
            <a:endPar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endParaRPr>
          </a:p>
          <a:p>
            <a:pPr>
              <a:lnSpc>
                <a:spcPct val="150000"/>
              </a:lnSpc>
            </a:pP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Tích</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hợp</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AI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và</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Machine Learning: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Sử</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dụng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AI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để</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đề</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xuất</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sản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phẩm</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dựa</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trên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lịch</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sử</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mua</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sắm</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và</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hành</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vi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của</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người</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dùng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Machine Learning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có</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thể</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được</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sử</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dụng</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để</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phân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tích</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dữ</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liệu</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và</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cải</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thiện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các</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chiến</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lược</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kinh</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 </a:t>
            </a:r>
            <a:r>
              <a:rPr lang="en-US" sz="1050" dirty="0" err="1">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doanh</a:t>
            </a:r>
            <a:r>
              <a:rPr lang="en-US" sz="1050" dirty="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a:t>
            </a:r>
          </a:p>
        </p:txBody>
      </p:sp>
      <p:sp>
        <p:nvSpPr>
          <p:cNvPr id="41" name="文本框 40"/>
          <p:cNvSpPr txBox="1"/>
          <p:nvPr/>
        </p:nvSpPr>
        <p:spPr>
          <a:xfrm>
            <a:off x="8101330" y="5842000"/>
            <a:ext cx="4090670" cy="1060450"/>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sz="1050">
                <a:solidFill>
                  <a:schemeClr val="tx1">
                    <a:lumMod val="50000"/>
                    <a:lumOff val="50000"/>
                  </a:schemeClr>
                </a:solidFill>
                <a:latin typeface="Arial" panose="020B0604020202020204" pitchFamily="34" charset="0"/>
                <a:ea typeface="Arial" panose="020B0604020202020204" pitchFamily="34" charset="0"/>
                <a:cs typeface="Arial" panose="020B0604020202020204" pitchFamily="34" charset="0"/>
              </a:rPr>
              <a:t>Website bán điện thoại sử dụng Spring Boot đã hoàn thành và đạt được những kết quả đáng khích lệ. Tuy nhiên, để đáp ứng tốt hơn nhu cầu của thị trường và người dùng, việc liên tục cải tiến và phát triển hệ thống là vô cùng quan trọng</a:t>
            </a:r>
          </a:p>
        </p:txBody>
      </p:sp>
      <p:sp>
        <p:nvSpPr>
          <p:cNvPr id="49" name="文本框 48"/>
          <p:cNvSpPr txBox="1"/>
          <p:nvPr>
            <p:custDataLst>
              <p:tags r:id="rId1"/>
            </p:custDataLst>
          </p:nvPr>
        </p:nvSpPr>
        <p:spPr>
          <a:xfrm rot="16200000">
            <a:off x="6147848" y="-4508087"/>
            <a:ext cx="613410" cy="10658308"/>
          </a:xfrm>
          <a:prstGeom prst="rect">
            <a:avLst/>
          </a:prstGeom>
          <a:noFill/>
        </p:spPr>
        <p:txBody>
          <a:bodyPr vert="eaVert" wrap="square" rtlCol="0">
            <a:spAutoFit/>
          </a:bodyPr>
          <a:lstStyle/>
          <a:p>
            <a:r>
              <a:rPr lang="en-US" altLang="zh-CN" sz="28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CHƯƠNG 5: KẾT LUẬN VÀ HƯỚNG PHÁT TRIỂN</a:t>
            </a:r>
          </a:p>
        </p:txBody>
      </p:sp>
      <p:sp>
        <p:nvSpPr>
          <p:cNvPr id="23" name="文本框 22"/>
          <p:cNvSpPr txBox="1"/>
          <p:nvPr>
            <p:custDataLst>
              <p:tags r:id="rId2"/>
            </p:custDataLst>
          </p:nvPr>
        </p:nvSpPr>
        <p:spPr>
          <a:xfrm rot="16200000">
            <a:off x="9195435" y="-694055"/>
            <a:ext cx="506730" cy="5163820"/>
          </a:xfrm>
          <a:prstGeom prst="rect">
            <a:avLst/>
          </a:prstGeom>
          <a:noFill/>
        </p:spPr>
        <p:txBody>
          <a:bodyPr vert="eaVert" wrap="square" rtlCol="0">
            <a:noAutofit/>
          </a:bodyPr>
          <a:lstStyle/>
          <a:p>
            <a:pPr algn="l"/>
            <a:r>
              <a:rPr lang="en-US" altLang="zh-CN" sz="28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5.1 Kết luận</a:t>
            </a:r>
          </a:p>
        </p:txBody>
      </p:sp>
      <p:sp>
        <p:nvSpPr>
          <p:cNvPr id="2" name="文本框 22"/>
          <p:cNvSpPr txBox="1"/>
          <p:nvPr>
            <p:custDataLst>
              <p:tags r:id="rId3"/>
            </p:custDataLst>
          </p:nvPr>
        </p:nvSpPr>
        <p:spPr>
          <a:xfrm rot="16200000">
            <a:off x="9230360" y="1138555"/>
            <a:ext cx="506730" cy="5234305"/>
          </a:xfrm>
          <a:prstGeom prst="rect">
            <a:avLst/>
          </a:prstGeom>
          <a:noFill/>
        </p:spPr>
        <p:txBody>
          <a:bodyPr vert="eaVert" wrap="square" rtlCol="0">
            <a:noAutofit/>
          </a:bodyPr>
          <a:lstStyle/>
          <a:p>
            <a:pPr algn="l"/>
            <a:r>
              <a:rPr lang="en-US" altLang="zh-CN" sz="28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5.2 Hướng phát triển</a:t>
            </a:r>
          </a:p>
        </p:txBody>
      </p:sp>
      <p:sp>
        <p:nvSpPr>
          <p:cNvPr id="5" name="文本框 22"/>
          <p:cNvSpPr txBox="1"/>
          <p:nvPr>
            <p:custDataLst>
              <p:tags r:id="rId4"/>
            </p:custDataLst>
          </p:nvPr>
        </p:nvSpPr>
        <p:spPr>
          <a:xfrm rot="16200000">
            <a:off x="9486265" y="2785110"/>
            <a:ext cx="506730" cy="5745480"/>
          </a:xfrm>
          <a:prstGeom prst="rect">
            <a:avLst/>
          </a:prstGeom>
          <a:noFill/>
        </p:spPr>
        <p:txBody>
          <a:bodyPr vert="eaVert" wrap="square" rtlCol="0">
            <a:noAutofit/>
          </a:bodyPr>
          <a:lstStyle/>
          <a:p>
            <a:pPr algn="l"/>
            <a:r>
              <a:rPr lang="en-US" altLang="zh-CN" sz="2800" dirty="0">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rPr>
              <a:t>5.3 Tổng kết</a:t>
            </a:r>
          </a:p>
        </p:txBody>
      </p:sp>
    </p:spTree>
  </p:cSld>
  <p:clrMapOvr>
    <a:masterClrMapping/>
  </p:clrMapOvr>
  <mc:AlternateContent xmlns:mc="http://schemas.openxmlformats.org/markup-compatibility/2006" xmlns:p14="http://schemas.microsoft.com/office/powerpoint/2010/main">
    <mc:Choice Requires="p14">
      <p:transition spd="slow" p14:dur="1500" advTm="0">
        <p14:window dir="ver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2"/>
                                        </p:tgtEl>
                                        <p:attrNameLst>
                                          <p:attrName>style.visibility</p:attrName>
                                        </p:attrNameLst>
                                      </p:cBhvr>
                                      <p:to>
                                        <p:strVal val="visible"/>
                                      </p:to>
                                    </p:set>
                                    <p:anim calcmode="lin" valueType="num">
                                      <p:cBhvr>
                                        <p:cTn id="12" dur="500" fill="hold"/>
                                        <p:tgtEl>
                                          <p:spTgt spid="42"/>
                                        </p:tgtEl>
                                        <p:attrNameLst>
                                          <p:attrName>ppt_w</p:attrName>
                                        </p:attrNameLst>
                                      </p:cBhvr>
                                      <p:tavLst>
                                        <p:tav tm="0">
                                          <p:val>
                                            <p:fltVal val="0"/>
                                          </p:val>
                                        </p:tav>
                                        <p:tav tm="100000">
                                          <p:val>
                                            <p:strVal val="#ppt_w"/>
                                          </p:val>
                                        </p:tav>
                                      </p:tavLst>
                                    </p:anim>
                                    <p:anim calcmode="lin" valueType="num">
                                      <p:cBhvr>
                                        <p:cTn id="13" dur="500" fill="hold"/>
                                        <p:tgtEl>
                                          <p:spTgt spid="42"/>
                                        </p:tgtEl>
                                        <p:attrNameLst>
                                          <p:attrName>ppt_h</p:attrName>
                                        </p:attrNameLst>
                                      </p:cBhvr>
                                      <p:tavLst>
                                        <p:tav tm="0">
                                          <p:val>
                                            <p:fltVal val="0"/>
                                          </p:val>
                                        </p:tav>
                                        <p:tav tm="100000">
                                          <p:val>
                                            <p:strVal val="#ppt_h"/>
                                          </p:val>
                                        </p:tav>
                                      </p:tavLst>
                                    </p:anim>
                                    <p:animEffect transition="in" filter="fade">
                                      <p:cBhvr>
                                        <p:cTn id="14" dur="500"/>
                                        <p:tgtEl>
                                          <p:spTgt spid="42"/>
                                        </p:tgtEl>
                                      </p:cBhvr>
                                    </p:animEffect>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29"/>
                                        </p:tgtEl>
                                        <p:attrNameLst>
                                          <p:attrName>style.visibility</p:attrName>
                                        </p:attrNameLst>
                                      </p:cBhvr>
                                      <p:to>
                                        <p:strVal val="visible"/>
                                      </p:to>
                                    </p:set>
                                    <p:anim calcmode="lin" valueType="num">
                                      <p:cBhvr>
                                        <p:cTn id="18" dur="500" fill="hold"/>
                                        <p:tgtEl>
                                          <p:spTgt spid="29"/>
                                        </p:tgtEl>
                                        <p:attrNameLst>
                                          <p:attrName>ppt_w</p:attrName>
                                        </p:attrNameLst>
                                      </p:cBhvr>
                                      <p:tavLst>
                                        <p:tav tm="0">
                                          <p:val>
                                            <p:fltVal val="0"/>
                                          </p:val>
                                        </p:tav>
                                        <p:tav tm="100000">
                                          <p:val>
                                            <p:strVal val="#ppt_w"/>
                                          </p:val>
                                        </p:tav>
                                      </p:tavLst>
                                    </p:anim>
                                    <p:anim calcmode="lin" valueType="num">
                                      <p:cBhvr>
                                        <p:cTn id="19" dur="500" fill="hold"/>
                                        <p:tgtEl>
                                          <p:spTgt spid="29"/>
                                        </p:tgtEl>
                                        <p:attrNameLst>
                                          <p:attrName>ppt_h</p:attrName>
                                        </p:attrNameLst>
                                      </p:cBhvr>
                                      <p:tavLst>
                                        <p:tav tm="0">
                                          <p:val>
                                            <p:fltVal val="0"/>
                                          </p:val>
                                        </p:tav>
                                        <p:tav tm="100000">
                                          <p:val>
                                            <p:strVal val="#ppt_h"/>
                                          </p:val>
                                        </p:tav>
                                      </p:tavLst>
                                    </p:anim>
                                    <p:animEffect transition="in" filter="fade">
                                      <p:cBhvr>
                                        <p:cTn id="20" dur="500"/>
                                        <p:tgtEl>
                                          <p:spTgt spid="29"/>
                                        </p:tgtEl>
                                      </p:cBhvr>
                                    </p:animEffect>
                                  </p:childTnLst>
                                </p:cTn>
                              </p:par>
                              <p:par>
                                <p:cTn id="21" presetID="53" presetClass="entr" presetSubtype="16" fill="hold" nodeType="withEffect">
                                  <p:stCondLst>
                                    <p:cond delay="0"/>
                                  </p:stCondLst>
                                  <p:childTnLst>
                                    <p:set>
                                      <p:cBhvr>
                                        <p:cTn id="22" dur="1" fill="hold">
                                          <p:stCondLst>
                                            <p:cond delay="0"/>
                                          </p:stCondLst>
                                        </p:cTn>
                                        <p:tgtEl>
                                          <p:spTgt spid="43"/>
                                        </p:tgtEl>
                                        <p:attrNameLst>
                                          <p:attrName>style.visibility</p:attrName>
                                        </p:attrNameLst>
                                      </p:cBhvr>
                                      <p:to>
                                        <p:strVal val="visible"/>
                                      </p:to>
                                    </p:set>
                                    <p:anim calcmode="lin" valueType="num">
                                      <p:cBhvr>
                                        <p:cTn id="23" dur="500" fill="hold"/>
                                        <p:tgtEl>
                                          <p:spTgt spid="43"/>
                                        </p:tgtEl>
                                        <p:attrNameLst>
                                          <p:attrName>ppt_w</p:attrName>
                                        </p:attrNameLst>
                                      </p:cBhvr>
                                      <p:tavLst>
                                        <p:tav tm="0">
                                          <p:val>
                                            <p:fltVal val="0"/>
                                          </p:val>
                                        </p:tav>
                                        <p:tav tm="100000">
                                          <p:val>
                                            <p:strVal val="#ppt_w"/>
                                          </p:val>
                                        </p:tav>
                                      </p:tavLst>
                                    </p:anim>
                                    <p:anim calcmode="lin" valueType="num">
                                      <p:cBhvr>
                                        <p:cTn id="24" dur="500" fill="hold"/>
                                        <p:tgtEl>
                                          <p:spTgt spid="43"/>
                                        </p:tgtEl>
                                        <p:attrNameLst>
                                          <p:attrName>ppt_h</p:attrName>
                                        </p:attrNameLst>
                                      </p:cBhvr>
                                      <p:tavLst>
                                        <p:tav tm="0">
                                          <p:val>
                                            <p:fltVal val="0"/>
                                          </p:val>
                                        </p:tav>
                                        <p:tav tm="100000">
                                          <p:val>
                                            <p:strVal val="#ppt_h"/>
                                          </p:val>
                                        </p:tav>
                                      </p:tavLst>
                                    </p:anim>
                                    <p:animEffect transition="in" filter="fade">
                                      <p:cBhvr>
                                        <p:cTn id="25" dur="500"/>
                                        <p:tgtEl>
                                          <p:spTgt spid="43"/>
                                        </p:tgtEl>
                                      </p:cBhvr>
                                    </p:animEffect>
                                  </p:childTnLst>
                                </p:cTn>
                              </p:par>
                            </p:childTnLst>
                          </p:cTn>
                        </p:par>
                        <p:par>
                          <p:cTn id="26" fill="hold">
                            <p:stCondLst>
                              <p:cond delay="1000"/>
                            </p:stCondLst>
                            <p:childTnLst>
                              <p:par>
                                <p:cTn id="27" presetID="53" presetClass="entr" presetSubtype="16" fill="hold" grpId="0" nodeType="afterEffect">
                                  <p:stCondLst>
                                    <p:cond delay="0"/>
                                  </p:stCondLst>
                                  <p:childTnLst>
                                    <p:set>
                                      <p:cBhvr>
                                        <p:cTn id="28" dur="1" fill="hold">
                                          <p:stCondLst>
                                            <p:cond delay="0"/>
                                          </p:stCondLst>
                                        </p:cTn>
                                        <p:tgtEl>
                                          <p:spTgt spid="33"/>
                                        </p:tgtEl>
                                        <p:attrNameLst>
                                          <p:attrName>style.visibility</p:attrName>
                                        </p:attrNameLst>
                                      </p:cBhvr>
                                      <p:to>
                                        <p:strVal val="visible"/>
                                      </p:to>
                                    </p:set>
                                    <p:anim calcmode="lin" valueType="num">
                                      <p:cBhvr>
                                        <p:cTn id="29" dur="500" fill="hold"/>
                                        <p:tgtEl>
                                          <p:spTgt spid="33"/>
                                        </p:tgtEl>
                                        <p:attrNameLst>
                                          <p:attrName>ppt_w</p:attrName>
                                        </p:attrNameLst>
                                      </p:cBhvr>
                                      <p:tavLst>
                                        <p:tav tm="0">
                                          <p:val>
                                            <p:fltVal val="0"/>
                                          </p:val>
                                        </p:tav>
                                        <p:tav tm="100000">
                                          <p:val>
                                            <p:strVal val="#ppt_w"/>
                                          </p:val>
                                        </p:tav>
                                      </p:tavLst>
                                    </p:anim>
                                    <p:anim calcmode="lin" valueType="num">
                                      <p:cBhvr>
                                        <p:cTn id="30" dur="500" fill="hold"/>
                                        <p:tgtEl>
                                          <p:spTgt spid="33"/>
                                        </p:tgtEl>
                                        <p:attrNameLst>
                                          <p:attrName>ppt_h</p:attrName>
                                        </p:attrNameLst>
                                      </p:cBhvr>
                                      <p:tavLst>
                                        <p:tav tm="0">
                                          <p:val>
                                            <p:fltVal val="0"/>
                                          </p:val>
                                        </p:tav>
                                        <p:tav tm="100000">
                                          <p:val>
                                            <p:strVal val="#ppt_h"/>
                                          </p:val>
                                        </p:tav>
                                      </p:tavLst>
                                    </p:anim>
                                    <p:animEffect transition="in" filter="fade">
                                      <p:cBhvr>
                                        <p:cTn id="31" dur="500"/>
                                        <p:tgtEl>
                                          <p:spTgt spid="33"/>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48"/>
                                        </p:tgtEl>
                                        <p:attrNameLst>
                                          <p:attrName>style.visibility</p:attrName>
                                        </p:attrNameLst>
                                      </p:cBhvr>
                                      <p:to>
                                        <p:strVal val="visible"/>
                                      </p:to>
                                    </p:set>
                                    <p:anim calcmode="lin" valueType="num">
                                      <p:cBhvr>
                                        <p:cTn id="34" dur="500" fill="hold"/>
                                        <p:tgtEl>
                                          <p:spTgt spid="48"/>
                                        </p:tgtEl>
                                        <p:attrNameLst>
                                          <p:attrName>ppt_w</p:attrName>
                                        </p:attrNameLst>
                                      </p:cBhvr>
                                      <p:tavLst>
                                        <p:tav tm="0">
                                          <p:val>
                                            <p:fltVal val="0"/>
                                          </p:val>
                                        </p:tav>
                                        <p:tav tm="100000">
                                          <p:val>
                                            <p:strVal val="#ppt_w"/>
                                          </p:val>
                                        </p:tav>
                                      </p:tavLst>
                                    </p:anim>
                                    <p:anim calcmode="lin" valueType="num">
                                      <p:cBhvr>
                                        <p:cTn id="35" dur="500" fill="hold"/>
                                        <p:tgtEl>
                                          <p:spTgt spid="48"/>
                                        </p:tgtEl>
                                        <p:attrNameLst>
                                          <p:attrName>ppt_h</p:attrName>
                                        </p:attrNameLst>
                                      </p:cBhvr>
                                      <p:tavLst>
                                        <p:tav tm="0">
                                          <p:val>
                                            <p:fltVal val="0"/>
                                          </p:val>
                                        </p:tav>
                                        <p:tav tm="100000">
                                          <p:val>
                                            <p:strVal val="#ppt_h"/>
                                          </p:val>
                                        </p:tav>
                                      </p:tavLst>
                                    </p:anim>
                                    <p:animEffect transition="in" filter="fade">
                                      <p:cBhvr>
                                        <p:cTn id="36"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ldLvl="0" animBg="1"/>
      <p:bldP spid="29" grpId="0" bldLvl="0" animBg="1"/>
      <p:bldP spid="33" grpId="0" bldLvl="0" animBg="1"/>
      <p:bldP spid="42" grpId="0" bldLvl="0" animBg="1"/>
      <p:bldP spid="48"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3EFF0"/>
        </a:solidFill>
        <a:effectLst/>
      </p:bgPr>
    </p:bg>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3" cstate="print">
            <a:extLst>
              <a:ext uri="{BEBA8EAE-BF5A-486C-A8C5-ECC9F3942E4B}">
                <a14:imgProps xmlns:a14="http://schemas.microsoft.com/office/drawing/2010/main">
                  <a14:imgLayer r:embed="rId4">
                    <a14:imgEffect>
                      <a14:brightnessContrast bright="5000"/>
                    </a14:imgEffect>
                  </a14:imgLayer>
                </a14:imgProps>
              </a:ext>
              <a:ext uri="{28A0092B-C50C-407E-A947-70E740481C1C}">
                <a14:useLocalDpi xmlns:a14="http://schemas.microsoft.com/office/drawing/2010/main" val="0"/>
              </a:ext>
            </a:extLst>
          </a:blip>
          <a:srcRect/>
          <a:stretch>
            <a:fillRect/>
          </a:stretch>
        </p:blipFill>
        <p:spPr>
          <a:xfrm>
            <a:off x="-1" y="0"/>
            <a:ext cx="12192001" cy="6858000"/>
          </a:xfrm>
          <a:custGeom>
            <a:avLst/>
            <a:gdLst>
              <a:gd name="connsiteX0" fmla="*/ 0 w 12192001"/>
              <a:gd name="connsiteY0" fmla="*/ 0 h 6858000"/>
              <a:gd name="connsiteX1" fmla="*/ 12192001 w 12192001"/>
              <a:gd name="connsiteY1" fmla="*/ 0 h 6858000"/>
              <a:gd name="connsiteX2" fmla="*/ 12192001 w 12192001"/>
              <a:gd name="connsiteY2" fmla="*/ 6193982 h 6858000"/>
              <a:gd name="connsiteX3" fmla="*/ 11523512 w 12192001"/>
              <a:gd name="connsiteY3" fmla="*/ 6858000 h 6858000"/>
              <a:gd name="connsiteX4" fmla="*/ 0 w 12192001"/>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1" h="6858000">
                <a:moveTo>
                  <a:pt x="0" y="0"/>
                </a:moveTo>
                <a:lnTo>
                  <a:pt x="12192001" y="0"/>
                </a:lnTo>
                <a:lnTo>
                  <a:pt x="12192001" y="6193982"/>
                </a:lnTo>
                <a:lnTo>
                  <a:pt x="11523512" y="6858000"/>
                </a:lnTo>
                <a:lnTo>
                  <a:pt x="0" y="6858000"/>
                </a:lnTo>
                <a:close/>
              </a:path>
            </a:pathLst>
          </a:custGeom>
        </p:spPr>
      </p:pic>
      <p:sp>
        <p:nvSpPr>
          <p:cNvPr id="9" name="稻壳天启设计原创模板"/>
          <p:cNvSpPr txBox="1"/>
          <p:nvPr/>
        </p:nvSpPr>
        <p:spPr>
          <a:xfrm>
            <a:off x="779371" y="2402870"/>
            <a:ext cx="3597460" cy="1569660"/>
          </a:xfrm>
          <a:prstGeom prst="rect">
            <a:avLst/>
          </a:prstGeom>
          <a:noFill/>
          <a:ln w="9525">
            <a:noFill/>
          </a:ln>
          <a:effectLst>
            <a:outerShdw blurRad="50800" dist="50800" dir="5400000" sx="1000" sy="1000" algn="ctr" rotWithShape="0">
              <a:srgbClr val="000000"/>
            </a:outerShdw>
          </a:effectLst>
        </p:spPr>
        <p:txBody>
          <a:bodyPr wrap="none" anchor="t">
            <a:spAutoFit/>
          </a:bodyPr>
          <a:lstStyle/>
          <a:p>
            <a:pPr algn="l">
              <a:buFont typeface="Arial" panose="020B0604020202020204" pitchFamily="34" charset="0"/>
            </a:pPr>
            <a:r>
              <a:rPr lang="en-US" altLang="zh-CN" sz="7200" b="1" dirty="0">
                <a:solidFill>
                  <a:srgbClr val="767AA3"/>
                </a:solidFill>
                <a:latin typeface="Arial" panose="020B0604020202020204" pitchFamily="34" charset="0"/>
                <a:ea typeface="Arial" panose="020B0604020202020204" pitchFamily="34" charset="0"/>
              </a:rPr>
              <a:t> </a:t>
            </a:r>
            <a:r>
              <a:rPr lang="en-US" altLang="zh-CN" sz="9600" dirty="0">
                <a:solidFill>
                  <a:srgbClr val="767AA3"/>
                </a:solidFill>
                <a:latin typeface="Arial" panose="020B0604020202020204" pitchFamily="34" charset="0"/>
                <a:ea typeface="Arial" panose="020B0604020202020204" pitchFamily="34" charset="0"/>
                <a:cs typeface="Arial" panose="020B0604020202020204" pitchFamily="34" charset="0"/>
              </a:rPr>
              <a:t>THANKS</a:t>
            </a:r>
            <a:endParaRPr lang="en-US" sz="9600" dirty="0">
              <a:solidFill>
                <a:srgbClr val="767AA3"/>
              </a:solidFill>
              <a:latin typeface="Arial" panose="020B0604020202020204" pitchFamily="34" charset="0"/>
              <a:ea typeface="Arial" panose="020B0604020202020204" pitchFamily="34" charset="0"/>
              <a:cs typeface="Arial" panose="020B0604020202020204" pitchFamily="34" charset="0"/>
            </a:endParaRPr>
          </a:p>
        </p:txBody>
      </p:sp>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游ゴシック Light"/>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游ゴシック"/>
        <a:font script="Hang" typeface="맑은 고딕"/>
        <a:font script="Hans" typeface="Arial"/>
        <a:font script="Hant" typeface="新細明體"/>
        <a:font script="Arab" typeface="Arial"/>
        <a:font script="Hebr" typeface="Arial"/>
        <a:font script="Thai" typeface="Arial"/>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游ゴシック Light"/>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游ゴシック"/>
        <a:font script="Hang" typeface="맑은 고딕"/>
        <a:font script="Hans" typeface="Arial"/>
        <a:font script="Hant" typeface="新細明體"/>
        <a:font script="Arab" typeface="Arial"/>
        <a:font script="Hebr" typeface="Arial"/>
        <a:font script="Thai" typeface="Arial"/>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Arial"/>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1073</Words>
  <Application>Microsoft Office PowerPoint</Application>
  <PresentationFormat>Widescreen</PresentationFormat>
  <Paragraphs>103</Paragraphs>
  <Slides>9</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Century Gothic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Nguyễn Minh Thắng</cp:lastModifiedBy>
  <cp:revision>19</cp:revision>
  <dcterms:created xsi:type="dcterms:W3CDTF">2019-10-16T07:32:00Z</dcterms:created>
  <dcterms:modified xsi:type="dcterms:W3CDTF">2024-07-09T08:10:43Z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1033-12.2.0.17119</vt:lpwstr>
  </property>
  <property fmtid="{D5CDD505-2E9C-101B-9397-08002B2CF9AE}" pid="3" name="ICV">
    <vt:lpwstr>830AA6B8DF27437AB10B6DB49A177914_11</vt:lpwstr>
  </property>
</Properties>
</file>

<file path=docProps/thumbnail.jpeg>
</file>